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75" r:id="rId2"/>
    <p:sldId id="257" r:id="rId3"/>
    <p:sldId id="277" r:id="rId4"/>
    <p:sldId id="276" r:id="rId5"/>
    <p:sldId id="269" r:id="rId6"/>
    <p:sldId id="259" r:id="rId7"/>
    <p:sldId id="270" r:id="rId8"/>
    <p:sldId id="278" r:id="rId9"/>
    <p:sldId id="279" r:id="rId10"/>
    <p:sldId id="280" r:id="rId11"/>
    <p:sldId id="296" r:id="rId12"/>
    <p:sldId id="272" r:id="rId13"/>
    <p:sldId id="281" r:id="rId14"/>
    <p:sldId id="282" r:id="rId15"/>
    <p:sldId id="283" r:id="rId16"/>
    <p:sldId id="284" r:id="rId17"/>
    <p:sldId id="285" r:id="rId18"/>
    <p:sldId id="286" r:id="rId19"/>
    <p:sldId id="289" r:id="rId20"/>
    <p:sldId id="290" r:id="rId21"/>
    <p:sldId id="291" r:id="rId22"/>
    <p:sldId id="292" r:id="rId23"/>
    <p:sldId id="287" r:id="rId24"/>
    <p:sldId id="294" r:id="rId25"/>
    <p:sldId id="288" r:id="rId26"/>
    <p:sldId id="295" r:id="rId27"/>
    <p:sldId id="297" r:id="rId28"/>
    <p:sldId id="298" r:id="rId29"/>
    <p:sldId id="299" r:id="rId30"/>
    <p:sldId id="300" r:id="rId31"/>
    <p:sldId id="301" r:id="rId32"/>
    <p:sldId id="302" r:id="rId33"/>
    <p:sldId id="303" r:id="rId34"/>
    <p:sldId id="258" r:id="rId35"/>
    <p:sldId id="262" r:id="rId36"/>
  </p:sldIdLst>
  <p:sldSz cx="12188825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3792">
          <p15:clr>
            <a:srgbClr val="A4A3A4"/>
          </p15:clr>
        </p15:guide>
        <p15:guide id="4" orient="horz" pos="1152">
          <p15:clr>
            <a:srgbClr val="A4A3A4"/>
          </p15:clr>
        </p15:guide>
        <p15:guide id="5" orient="horz" pos="3360">
          <p15:clr>
            <a:srgbClr val="A4A3A4"/>
          </p15:clr>
        </p15:guide>
        <p15:guide id="6" orient="horz" pos="3072">
          <p15:clr>
            <a:srgbClr val="A4A3A4"/>
          </p15:clr>
        </p15:guide>
        <p15:guide id="7" orient="horz" pos="864">
          <p15:clr>
            <a:srgbClr val="A4A3A4"/>
          </p15:clr>
        </p15:guide>
        <p15:guide id="8" orient="horz" pos="528">
          <p15:clr>
            <a:srgbClr val="A4A3A4"/>
          </p15:clr>
        </p15:guide>
        <p15:guide id="9" orient="horz" pos="2784">
          <p15:clr>
            <a:srgbClr val="A4A3A4"/>
          </p15:clr>
        </p15:guide>
        <p15:guide id="10" pos="3839">
          <p15:clr>
            <a:srgbClr val="A4A3A4"/>
          </p15:clr>
        </p15:guide>
        <p15:guide id="11" pos="959">
          <p15:clr>
            <a:srgbClr val="A4A3A4"/>
          </p15:clr>
        </p15:guide>
        <p15:guide id="12" pos="7007">
          <p15:clr>
            <a:srgbClr val="A4A3A4"/>
          </p15:clr>
        </p15:guide>
        <p15:guide id="13" pos="6719">
          <p15:clr>
            <a:srgbClr val="A4A3A4"/>
          </p15:clr>
        </p15:guide>
        <p15:guide id="14" pos="6143">
          <p15:clr>
            <a:srgbClr val="A4A3A4"/>
          </p15:clr>
        </p15:guide>
        <p15:guide id="15" pos="3983">
          <p15:clr>
            <a:srgbClr val="A4A3A4"/>
          </p15:clr>
        </p15:guide>
        <p15:guide id="16" pos="527">
          <p15:clr>
            <a:srgbClr val="A4A3A4"/>
          </p15:clr>
        </p15:guide>
        <p15:guide id="17" pos="715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FFFF"/>
    <a:srgbClr val="FFFF00"/>
    <a:srgbClr val="0066FF"/>
    <a:srgbClr val="0000FF"/>
    <a:srgbClr val="FFFF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8" autoAdjust="0"/>
    <p:restoredTop sz="94660" autoAdjust="0"/>
  </p:normalViewPr>
  <p:slideViewPr>
    <p:cSldViewPr>
      <p:cViewPr varScale="1">
        <p:scale>
          <a:sx n="73" d="100"/>
          <a:sy n="73" d="100"/>
        </p:scale>
        <p:origin x="-600" y="-102"/>
      </p:cViewPr>
      <p:guideLst>
        <p:guide orient="horz" pos="2160"/>
        <p:guide orient="horz" pos="1008"/>
        <p:guide orient="horz" pos="3792"/>
        <p:guide orient="horz" pos="1152"/>
        <p:guide orient="horz" pos="3360"/>
        <p:guide orient="horz" pos="3072"/>
        <p:guide orient="horz" pos="864"/>
        <p:guide orient="horz" pos="528"/>
        <p:guide orient="horz" pos="2784"/>
        <p:guide pos="3839"/>
        <p:guide pos="959"/>
        <p:guide pos="7007"/>
        <p:guide pos="6719"/>
        <p:guide pos="6143"/>
        <p:guide pos="3983"/>
        <p:guide pos="527"/>
        <p:guide pos="715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3744"/>
    </p:cViewPr>
  </p:sorterViewPr>
  <p:notesViewPr>
    <p:cSldViewPr>
      <p:cViewPr varScale="1">
        <p:scale>
          <a:sx n="87" d="100"/>
          <a:sy n="87" d="100"/>
        </p:scale>
        <p:origin x="2946" y="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CBDACDC-6E63-4272-B3AC-CCF5CA6029F9}" type="datetime1">
              <a:rPr lang="ru-RU" smtClean="0"/>
              <a:pPr rtl="0"/>
              <a:t>14.04.2017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C119DBA-4540-49B3-8FA9-6259387ECF9E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5876198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B379994-B797-4915-BB7A-12D6CEBDCA03}" type="datetime1">
              <a:rPr lang="ru-RU" smtClean="0"/>
              <a:pPr rtl="0"/>
              <a:t>14.04.2017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dirty="0" smtClean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3B36274-F2B9-4C45-BBB4-0EDF4CD651A7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1476885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3B36274-F2B9-4C45-BBB4-0EDF4CD651A7}" type="slidenum">
              <a:rPr lang="ru-RU" smtClean="0"/>
              <a:pPr rtl="0"/>
              <a:t>2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45023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3B36274-F2B9-4C45-BBB4-0EDF4CD651A7}" type="slidenum">
              <a:rPr lang="ru-RU" smtClean="0"/>
              <a:pPr rtl="0"/>
              <a:t>4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450234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3B36274-F2B9-4C45-BBB4-0EDF4CD651A7}" type="slidenum">
              <a:rPr lang="ru-RU" smtClean="0"/>
              <a:pPr rtl="0"/>
              <a:t>5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786567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3B36274-F2B9-4C45-BBB4-0EDF4CD651A7}" type="slidenum">
              <a:rPr lang="ru-RU" smtClean="0"/>
              <a:pPr rtl="0"/>
              <a:t>6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95466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3B36274-F2B9-4C45-BBB4-0EDF4CD651A7}" type="slidenum">
              <a:rPr lang="ru-RU" smtClean="0"/>
              <a:pPr rtl="0"/>
              <a:t>7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8205235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3B36274-F2B9-4C45-BBB4-0EDF4CD651A7}" type="slidenum">
              <a:rPr lang="ru-RU" smtClean="0"/>
              <a:pPr rtl="0"/>
              <a:t>8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8205235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3B36274-F2B9-4C45-BBB4-0EDF4CD651A7}" type="slidenum">
              <a:rPr lang="ru-RU" smtClean="0"/>
              <a:pPr rtl="0"/>
              <a:t>12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640900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3B36274-F2B9-4C45-BBB4-0EDF4CD651A7}" type="slidenum">
              <a:rPr lang="ru-RU" smtClean="0"/>
              <a:pPr rtl="0"/>
              <a:t>34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056130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3B36274-F2B9-4C45-BBB4-0EDF4CD651A7}" type="slidenum">
              <a:rPr lang="ru-RU" smtClean="0"/>
              <a:pPr rtl="0"/>
              <a:t>35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189152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auto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2413" y="1371600"/>
            <a:ext cx="9144000" cy="3505200"/>
          </a:xfrm>
        </p:spPr>
        <p:txBody>
          <a:bodyPr rtlCol="0">
            <a:noAutofit/>
          </a:bodyPr>
          <a:lstStyle>
            <a:lvl1pPr>
              <a:defRPr sz="720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2413" y="4953000"/>
            <a:ext cx="8229600" cy="10668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C10C6A-66F6-4656-BD5A-C787A1F83051}" type="datetime1">
              <a:rPr lang="ru-RU" smtClean="0"/>
              <a:pPr rtl="0"/>
              <a:t>14.04.2017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8568654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E8CAEA8-596E-4ADA-B5C6-8A4218D28579}" type="datetime1">
              <a:rPr lang="ru-RU" smtClean="0"/>
              <a:pPr rtl="0"/>
              <a:t>14.04.2017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842234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9752012" y="533400"/>
            <a:ext cx="1371600" cy="5592764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ru-RU" dirty="0" smtClean="0"/>
              <a:t>Стиль образца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22411" y="533400"/>
            <a:ext cx="8077201" cy="5592764"/>
          </a:xfrm>
        </p:spPr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E9CDD9C-ADF0-4A8E-89D7-BECA34527CD0}" type="datetime1">
              <a:rPr lang="ru-RU" smtClean="0"/>
              <a:pPr rtl="0"/>
              <a:t>14.04.2017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50182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AB38E33-CD8D-468C-AC4D-8EE3547B20B6}" type="datetime1">
              <a:rPr lang="ru-RU" smtClean="0"/>
              <a:pPr rtl="0"/>
              <a:t>14.04.2017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994555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 bwMode="auto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522414" y="2514601"/>
            <a:ext cx="9144000" cy="2819400"/>
          </a:xfrm>
        </p:spPr>
        <p:txBody>
          <a:bodyPr rtlCol="0" anchor="b">
            <a:noAutofit/>
          </a:bodyPr>
          <a:lstStyle>
            <a:lvl1pPr algn="l" rtl="0">
              <a:defRPr sz="6600" b="0" i="0" cap="none" baseline="0"/>
            </a:lvl1pPr>
          </a:lstStyle>
          <a:p>
            <a:pPr rtl="0"/>
            <a:r>
              <a:rPr lang="ru-RU" dirty="0" smtClean="0"/>
              <a:t>Стиль образца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3" y="990600"/>
            <a:ext cx="8229600" cy="1143000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C9BE440-AB8F-40F9-B469-1A59D2545CD3}" type="datetime1">
              <a:rPr lang="ru-RU" smtClean="0"/>
              <a:pPr rtl="0"/>
              <a:t>14.04.2017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6069944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4" y="533400"/>
            <a:ext cx="9601200" cy="1143000"/>
          </a:xfrm>
        </p:spPr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22414" y="1828800"/>
            <a:ext cx="4645152" cy="4191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75412" y="1828800"/>
            <a:ext cx="4648201" cy="4191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5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63F9309-2CCA-4BCE-9CC0-3EE77B52DCAB}" type="datetime1">
              <a:rPr lang="ru-RU" smtClean="0"/>
              <a:pPr rtl="0"/>
              <a:t>14.04.2017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5769702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4" y="533400"/>
            <a:ext cx="9601200" cy="114300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522414" y="1828800"/>
            <a:ext cx="4645152" cy="7620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522414" y="2667000"/>
            <a:ext cx="4645152" cy="33528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 baseline="0"/>
            </a:lvl6pPr>
            <a:lvl7pPr>
              <a:defRPr sz="1400" baseline="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478462" y="1828800"/>
            <a:ext cx="4645152" cy="7620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478462" y="2667000"/>
            <a:ext cx="4645152" cy="33528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8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7" name="Дата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818821A-9448-46F0-B6E1-E60F48BE7F0B}" type="datetime1">
              <a:rPr lang="ru-RU" smtClean="0"/>
              <a:pPr rtl="0"/>
              <a:t>14.04.2017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5012310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 dirty="0" smtClean="0"/>
              <a:t>Стиль образца заголовка</a:t>
            </a:r>
            <a:endParaRPr lang="ru-RU" dirty="0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B544A87-C71B-4A39-B170-2D8A98D13A99}" type="datetime1">
              <a:rPr lang="ru-RU" smtClean="0"/>
              <a:pPr rtl="0"/>
              <a:t>14.04.2017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557012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 bwMode="auto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247BFD6-90C6-43D7-BD59-197B56E94537}" type="datetime1">
              <a:rPr lang="ru-RU" smtClean="0"/>
              <a:pPr rtl="0"/>
              <a:t>14.04.2017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9520172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 bwMode="auto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6613" y="2590800"/>
            <a:ext cx="3276599" cy="1924050"/>
          </a:xfrm>
        </p:spPr>
        <p:txBody>
          <a:bodyPr rtlCol="0" anchor="b">
            <a:normAutofit/>
          </a:bodyPr>
          <a:lstStyle>
            <a:lvl1pPr algn="l">
              <a:defRPr sz="3200" b="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Замещающий текст 2"/>
          <p:cNvSpPr>
            <a:spLocks noGrp="1"/>
          </p:cNvSpPr>
          <p:nvPr>
            <p:ph type="body" sz="half" idx="2"/>
          </p:nvPr>
        </p:nvSpPr>
        <p:spPr>
          <a:xfrm>
            <a:off x="836613" y="4648200"/>
            <a:ext cx="3276599" cy="1371600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3" name="Объект 3"/>
          <p:cNvSpPr>
            <a:spLocks noGrp="1"/>
          </p:cNvSpPr>
          <p:nvPr>
            <p:ph idx="1"/>
          </p:nvPr>
        </p:nvSpPr>
        <p:spPr>
          <a:xfrm>
            <a:off x="5180012" y="838200"/>
            <a:ext cx="6172201" cy="51816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8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8861E71-FD8E-41DA-B28B-6587873E4DD2}" type="datetime1">
              <a:rPr lang="ru-RU" smtClean="0"/>
              <a:pPr rtl="0"/>
              <a:t>14.04.2017</a:t>
            </a:fld>
            <a:endParaRPr lang="ru-RU" dirty="0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0182804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 bwMode="auto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6613" y="2590800"/>
            <a:ext cx="3276599" cy="1924050"/>
          </a:xfrm>
        </p:spPr>
        <p:txBody>
          <a:bodyPr rtlCol="0" anchor="b">
            <a:normAutofit/>
          </a:bodyPr>
          <a:lstStyle>
            <a:lvl1pPr algn="l">
              <a:defRPr sz="3200" b="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Замещающий текст 2"/>
          <p:cNvSpPr>
            <a:spLocks noGrp="1"/>
          </p:cNvSpPr>
          <p:nvPr>
            <p:ph type="body" sz="half" idx="2"/>
          </p:nvPr>
        </p:nvSpPr>
        <p:spPr>
          <a:xfrm>
            <a:off x="836613" y="4648200"/>
            <a:ext cx="3276599" cy="1371600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3" name="Рисунок 3"/>
          <p:cNvSpPr>
            <a:spLocks noGrp="1"/>
          </p:cNvSpPr>
          <p:nvPr>
            <p:ph type="pic" idx="1"/>
          </p:nvPr>
        </p:nvSpPr>
        <p:spPr>
          <a:xfrm>
            <a:off x="5484812" y="836610"/>
            <a:ext cx="5867401" cy="5183190"/>
          </a:xfrm>
          <a:solidFill>
            <a:schemeClr val="bg2"/>
          </a:solidFill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smtClean="0"/>
              <a:t>Вставка рисунка</a:t>
            </a:r>
            <a:endParaRPr lang="ru-RU" dirty="0"/>
          </a:p>
        </p:txBody>
      </p:sp>
      <p:pic>
        <p:nvPicPr>
          <p:cNvPr id="9" name="Рисунок 4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812" y="458787"/>
            <a:ext cx="6626225" cy="5938837"/>
          </a:xfrm>
          <a:prstGeom prst="rect">
            <a:avLst/>
          </a:prstGeom>
          <a:noFill/>
          <a:ln>
            <a:noFill/>
          </a:ln>
          <a:effectLst>
            <a:outerShdw blurRad="292100" algn="ctr" rotWithShape="0">
              <a:prstClr val="black">
                <a:alpha val="36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2446932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4" y="5334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dirty="0" smtClean="0"/>
              <a:t>Стиль образца заголовка</a:t>
            </a:r>
            <a:endParaRPr lang="ru-RU" dirty="0"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522414" y="1828800"/>
            <a:ext cx="9601200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dirty="0" smtClean="0"/>
              <a:t>Образец текста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</a:p>
          <a:p>
            <a:pPr lvl="5" rtl="0"/>
            <a:r>
              <a:rPr lang="ru-RU" dirty="0" smtClean="0"/>
              <a:t>Шестой уровень</a:t>
            </a:r>
          </a:p>
          <a:p>
            <a:pPr lvl="6" rtl="0"/>
            <a:r>
              <a:rPr lang="ru-RU" dirty="0" smtClean="0"/>
              <a:t>Седьмой уровень</a:t>
            </a:r>
          </a:p>
          <a:p>
            <a:pPr lvl="7" rtl="0"/>
            <a:r>
              <a:rPr lang="ru-RU" dirty="0" smtClean="0"/>
              <a:t>Восьмой уровень</a:t>
            </a:r>
          </a:p>
          <a:p>
            <a:pPr lvl="8" rtl="0"/>
            <a:r>
              <a:rPr lang="ru-RU" dirty="0" smtClean="0"/>
              <a:t>Девятый уровень</a:t>
            </a:r>
            <a:endParaRPr lang="ru-RU" dirty="0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1517950" y="6172200"/>
            <a:ext cx="6862462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4" name="Дата 4"/>
          <p:cNvSpPr>
            <a:spLocks noGrp="1"/>
          </p:cNvSpPr>
          <p:nvPr>
            <p:ph type="dt" sz="half" idx="2"/>
          </p:nvPr>
        </p:nvSpPr>
        <p:spPr>
          <a:xfrm>
            <a:off x="8609012" y="6172200"/>
            <a:ext cx="1320059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2EFE7F42-9E58-4B67-8DDA-E2C75A491C90}" type="datetime1">
              <a:rPr lang="ru-RU" smtClean="0"/>
              <a:pPr rtl="0"/>
              <a:t>14.04.2017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133012" y="6172200"/>
            <a:ext cx="990601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E5137D0E-4A4F-4307-8994-C1891D747D59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26050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3838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41363" indent="-17145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66788" indent="-17303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08088" indent="-17303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444752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82496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157984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LEGO\&#1055;&#1056;&#1054;&#1045;&#1050;&#1058;%20&#1057;&#1058;&#1054;&#1051;&#1048;&#1062;&#1030;%20&#1057;&#1042;&#1030;&#1058;&#1059;\&#1054;&#1095;&#1077;&#1085;&#1100;%20&#1082;&#1088;&#1072;&#1089;&#1080;&#1074;&#1072;&#1103;%20&#1074;&#1086;&#1089;&#1090;&#1086;&#1095;&#1085;&#1072;&#1103;.mp3" TargetMode="Externa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0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openxmlformats.org/officeDocument/2006/relationships/image" Target="../media/image111.jpeg"/><Relationship Id="rId7" Type="http://schemas.openxmlformats.org/officeDocument/2006/relationships/image" Target="../media/image115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118.jpeg"/><Relationship Id="rId7" Type="http://schemas.openxmlformats.org/officeDocument/2006/relationships/image" Target="../media/image122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content________.jpg"/>
          <p:cNvPicPr>
            <a:picLocks noChangeAspect="1"/>
          </p:cNvPicPr>
          <p:nvPr/>
        </p:nvPicPr>
        <p:blipFill>
          <a:blip r:embed="rId3" cstate="print">
            <a:lum bright="20000" contrast="20000"/>
          </a:blip>
          <a:stretch>
            <a:fillRect/>
          </a:stretch>
        </p:blipFill>
        <p:spPr>
          <a:xfrm>
            <a:off x="1" y="1787"/>
            <a:ext cx="12188824" cy="6856213"/>
          </a:xfrm>
          <a:prstGeom prst="rect">
            <a:avLst/>
          </a:prstGeom>
        </p:spPr>
      </p:pic>
      <p:pic>
        <p:nvPicPr>
          <p:cNvPr id="9" name="Очень красивая восточная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5942013" y="3276600"/>
            <a:ext cx="304800" cy="304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3812" y="260648"/>
            <a:ext cx="11089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КОМУНАЛЬНИЙ ЗАКЛАД ОСВІТИ “ДОШКІЛЬНИЙ НАВЧАЛЬНИЙ ЗАКЛАД (ЯСЛА-САДОК) №377 КОМБІНОВАНОГО ТИПУ” ДНІПРОВСЬКОЇ  МІСЬКОЇ  РАДИ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81844" y="2780928"/>
            <a:ext cx="10368544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000" b="1" dirty="0" smtClean="0">
                <a:ln w="1905"/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ДИТЯЧИЙ  </a:t>
            </a:r>
            <a:r>
              <a:rPr lang="uk-UA" sz="4000" b="1" cap="none" spc="0" dirty="0" smtClean="0">
                <a:ln w="1905"/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АРХІТЕКТУРНИЙ </a:t>
            </a:r>
            <a:r>
              <a:rPr lang="en-US" sz="4000" b="1" cap="none" spc="0" dirty="0" smtClean="0">
                <a:ln w="1905"/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4000" b="1" cap="none" spc="0" dirty="0" smtClean="0">
                <a:ln w="1905"/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 </a:t>
            </a:r>
          </a:p>
          <a:p>
            <a:pPr algn="ctr"/>
            <a:r>
              <a:rPr lang="uk-UA" sz="4400" b="1" cap="none" spc="0" dirty="0" smtClean="0">
                <a:ln w="1905"/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«СТОЛИЦІ </a:t>
            </a:r>
            <a:r>
              <a:rPr lang="en-US" sz="4400" b="1" cap="none" spc="0" dirty="0" smtClean="0">
                <a:ln w="1905"/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4400" b="1" cap="none" spc="0" dirty="0" smtClean="0">
                <a:ln w="1905"/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СВІТУ»</a:t>
            </a:r>
            <a:endParaRPr lang="uk-UA" sz="4000" b="1" cap="none" spc="0" dirty="0" smtClean="0">
              <a:ln w="1905"/>
              <a:solidFill>
                <a:srgbClr val="FFFF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9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ivaldi" pitchFamily="66" charset="0"/>
              </a:rPr>
              <a:t>Istanbul</a:t>
            </a:r>
            <a:endParaRPr lang="ru-RU" sz="9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med" advTm="773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image-0-02-05-b75502db3a4c1eed4c803c3431b038deb9d35c45478bc10e705929c8d8951cbb-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06780" y="3429000"/>
            <a:ext cx="2430000" cy="324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 descr="IMG_20170328_1418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58108" y="3429000"/>
            <a:ext cx="2430000" cy="324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Рисунок 14" descr="IMG_20170404_103053_HD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9756" y="3429000"/>
            <a:ext cx="2430000" cy="324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765820" y="2924944"/>
            <a:ext cx="1015694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200" b="1" dirty="0" smtClean="0">
                <a:ln w="1905"/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ПЕДАГОГИ </a:t>
            </a:r>
            <a:r>
              <a:rPr lang="en-US" sz="3200" b="1" dirty="0" smtClean="0">
                <a:ln w="1905"/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uk-UA" sz="3200" b="1" dirty="0" smtClean="0">
                <a:ln w="1905"/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БАТЬКИ + ДІТИ + </a:t>
            </a:r>
            <a:r>
              <a:rPr lang="en-US" sz="3200" b="1" dirty="0" smtClean="0">
                <a:ln w="1905"/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LEGO  = </a:t>
            </a:r>
            <a:r>
              <a:rPr lang="uk-UA" sz="3200" b="1" dirty="0" smtClean="0">
                <a:ln w="1905"/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ЩАСТЯ</a:t>
            </a:r>
            <a:endParaRPr lang="uk-UA" sz="3200" b="1" cap="none" spc="0" dirty="0" smtClean="0">
              <a:ln w="1905"/>
              <a:solidFill>
                <a:srgbClr val="FFFF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 descr="image-0-02-04-980bfe2e6a762b02fdd32e6d7ed7e7b01ffc7c87a3f971b7c5542b17ef36c001-V.jpg"/>
          <p:cNvPicPr>
            <a:picLocks noChangeAspect="1"/>
          </p:cNvPicPr>
          <p:nvPr/>
        </p:nvPicPr>
        <p:blipFill>
          <a:blip r:embed="rId5" cstate="print"/>
          <a:srcRect l="9838" t="30050" r="7476"/>
          <a:stretch>
            <a:fillRect/>
          </a:stretch>
        </p:blipFill>
        <p:spPr>
          <a:xfrm>
            <a:off x="261764" y="332656"/>
            <a:ext cx="3971798" cy="25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 descr="image-0-02-05-43f437b6d76159cd62ebd0b0cdb3e85c80a8e90762f2d5daac185f6aade3feaa-V.jpg"/>
          <p:cNvPicPr>
            <a:picLocks noChangeAspect="1"/>
          </p:cNvPicPr>
          <p:nvPr/>
        </p:nvPicPr>
        <p:blipFill>
          <a:blip r:embed="rId6" cstate="print"/>
          <a:srcRect l="14466"/>
          <a:stretch>
            <a:fillRect/>
          </a:stretch>
        </p:blipFill>
        <p:spPr>
          <a:xfrm>
            <a:off x="4438228" y="332656"/>
            <a:ext cx="3831928" cy="25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 descr="IMG_20170404_111312_HDR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470676" y="332656"/>
            <a:ext cx="3360000" cy="25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 descr="image-0-02-05-acabd685177388a228c1966a3e68ed469deb6598ca56aa87cf696697592a7b4d-V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82444" y="3429000"/>
            <a:ext cx="2430000" cy="3240000"/>
          </a:xfrm>
          <a:prstGeom prst="rect">
            <a:avLst/>
          </a:prstGeom>
        </p:spPr>
      </p:pic>
    </p:spTree>
  </p:cSld>
  <p:clrMapOvr>
    <a:masterClrMapping/>
  </p:clrMapOvr>
  <p:transition spd="med" advTm="7004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history-of-turkey.gif"/>
          <p:cNvPicPr>
            <a:picLocks noChangeAspect="1"/>
          </p:cNvPicPr>
          <p:nvPr/>
        </p:nvPicPr>
        <p:blipFill>
          <a:blip r:embed="rId2" cstate="print"/>
          <a:srcRect t="42948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pic>
        <p:nvPicPr>
          <p:cNvPr id="7" name="Рисунок 6" descr="IMG_9589.JPG"/>
          <p:cNvPicPr>
            <a:picLocks noChangeAspect="1"/>
          </p:cNvPicPr>
          <p:nvPr/>
        </p:nvPicPr>
        <p:blipFill>
          <a:blip r:embed="rId3" cstate="print"/>
          <a:srcRect r="1001"/>
          <a:stretch>
            <a:fillRect/>
          </a:stretch>
        </p:blipFill>
        <p:spPr>
          <a:xfrm>
            <a:off x="1053852" y="0"/>
            <a:ext cx="1018405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61764" y="260648"/>
            <a:ext cx="640871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dirty="0" smtClean="0">
                <a:ln w="1905"/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  ОСЬ  НАШЕ  МІСТО  </a:t>
            </a:r>
          </a:p>
          <a:p>
            <a:pPr algn="ctr"/>
            <a:r>
              <a:rPr lang="uk-UA" sz="3200" b="1" dirty="0" smtClean="0">
                <a:ln w="1905"/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МРІЙ  ТА  НАТХНЕННЯ  ГОТОВЕ</a:t>
            </a:r>
            <a:endParaRPr lang="uk-UA" sz="3200" b="1" cap="none" spc="0" dirty="0" smtClean="0">
              <a:ln w="1905"/>
              <a:solidFill>
                <a:srgbClr val="FFFF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822604" y="620688"/>
            <a:ext cx="381642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dirty="0" smtClean="0">
                <a:ln w="1905"/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ЗАПРОШУЄМО НА ЕКСКУРСІЮ…</a:t>
            </a:r>
            <a:endParaRPr lang="uk-UA" sz="3200" b="1" cap="none" spc="0" dirty="0" smtClean="0">
              <a:ln w="1905"/>
              <a:solidFill>
                <a:srgbClr val="FFFF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Tm="5428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IMG_9414.JPG"/>
          <p:cNvPicPr>
            <a:picLocks noChangeAspect="1"/>
          </p:cNvPicPr>
          <p:nvPr/>
        </p:nvPicPr>
        <p:blipFill>
          <a:blip r:embed="rId3" cstate="print"/>
          <a:srcRect b="11947"/>
          <a:stretch>
            <a:fillRect/>
          </a:stretch>
        </p:blipFill>
        <p:spPr>
          <a:xfrm>
            <a:off x="7318548" y="4077072"/>
            <a:ext cx="4176464" cy="24516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 descr="IMG_9594.JPG"/>
          <p:cNvPicPr>
            <a:picLocks noChangeAspect="1"/>
          </p:cNvPicPr>
          <p:nvPr/>
        </p:nvPicPr>
        <p:blipFill>
          <a:blip r:embed="rId4" cstate="print"/>
          <a:srcRect l="19200" b="15991"/>
          <a:stretch>
            <a:fillRect/>
          </a:stretch>
        </p:blipFill>
        <p:spPr>
          <a:xfrm>
            <a:off x="6742484" y="260648"/>
            <a:ext cx="5090373" cy="35283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 descr="IMG_9337.JPG"/>
          <p:cNvPicPr>
            <a:picLocks noChangeAspect="1"/>
          </p:cNvPicPr>
          <p:nvPr/>
        </p:nvPicPr>
        <p:blipFill>
          <a:blip r:embed="rId5" cstate="print"/>
          <a:srcRect l="16575"/>
          <a:stretch>
            <a:fillRect/>
          </a:stretch>
        </p:blipFill>
        <p:spPr>
          <a:xfrm>
            <a:off x="189756" y="1916832"/>
            <a:ext cx="5544616" cy="44307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Прямоугольник 16"/>
          <p:cNvSpPr/>
          <p:nvPr/>
        </p:nvSpPr>
        <p:spPr>
          <a:xfrm>
            <a:off x="-242292" y="188640"/>
            <a:ext cx="7416824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8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БЛАКИТНА  МЕЧЕТЬ – </a:t>
            </a:r>
          </a:p>
          <a:p>
            <a:pPr algn="ctr"/>
            <a:r>
              <a:rPr lang="uk-UA" sz="24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перша за розміром і одна з </a:t>
            </a:r>
            <a:r>
              <a:rPr lang="uk-UA" sz="24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найкрасивіших </a:t>
            </a:r>
            <a:r>
              <a:rPr lang="uk-UA" sz="24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мечетей </a:t>
            </a:r>
            <a:r>
              <a:rPr lang="uk-UA" sz="24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0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Стамбула</a:t>
            </a:r>
            <a:r>
              <a:rPr lang="uk-UA" sz="24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uk-UA" sz="24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шедевр  ісламської  </a:t>
            </a:r>
            <a:r>
              <a:rPr lang="uk-UA" sz="24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 світової </a:t>
            </a:r>
            <a:r>
              <a:rPr lang="uk-UA" sz="24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архітектури</a:t>
            </a:r>
            <a:endParaRPr lang="uk-UA" sz="2400" b="1" cap="none" spc="0" dirty="0" smtClean="0">
              <a:ln w="1905"/>
              <a:solidFill>
                <a:srgbClr val="FFFF0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" name="Рисунок 20" descr="Голубая мечеть 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70276" y="2916434"/>
            <a:ext cx="3521576" cy="24864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316169391"/>
      </p:ext>
    </p:extLst>
  </p:cSld>
  <p:clrMapOvr>
    <a:masterClrMapping/>
  </p:clrMapOvr>
  <p:transition spd="med" advTm="5538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1321649874_vostochnie_foni_vector_1.jpg"/>
          <p:cNvPicPr>
            <a:picLocks noChangeAspect="1"/>
          </p:cNvPicPr>
          <p:nvPr/>
        </p:nvPicPr>
        <p:blipFill>
          <a:blip r:embed="rId2" cstate="print"/>
          <a:srcRect b="24334"/>
          <a:stretch>
            <a:fillRect/>
          </a:stretch>
        </p:blipFill>
        <p:spPr>
          <a:xfrm>
            <a:off x="0" y="-256758"/>
            <a:ext cx="12188825" cy="7114758"/>
          </a:xfrm>
          <a:prstGeom prst="rect">
            <a:avLst/>
          </a:prstGeom>
        </p:spPr>
      </p:pic>
      <p:pic>
        <p:nvPicPr>
          <p:cNvPr id="6" name="Рисунок 5" descr="IMG_9340.JPG"/>
          <p:cNvPicPr>
            <a:picLocks noChangeAspect="1"/>
          </p:cNvPicPr>
          <p:nvPr/>
        </p:nvPicPr>
        <p:blipFill>
          <a:blip r:embed="rId3" cstate="print"/>
          <a:srcRect l="60500" t="8001"/>
          <a:stretch>
            <a:fillRect/>
          </a:stretch>
        </p:blipFill>
        <p:spPr>
          <a:xfrm>
            <a:off x="549796" y="332656"/>
            <a:ext cx="3967115" cy="6159846"/>
          </a:xfrm>
          <a:prstGeom prst="rect">
            <a:avLst/>
          </a:prstGeom>
        </p:spPr>
      </p:pic>
      <p:pic>
        <p:nvPicPr>
          <p:cNvPr id="8" name="Рисунок 7" descr="IMG_94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42284" y="980728"/>
            <a:ext cx="6871692" cy="45811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 advTm="7893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086300" y="188640"/>
            <a:ext cx="6912768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8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ПАЛАЦ  </a:t>
            </a:r>
            <a:r>
              <a:rPr lang="uk-UA" sz="28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ДОЛМАБАХЧЕ </a:t>
            </a:r>
            <a:r>
              <a:rPr lang="uk-UA" sz="28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</a:p>
          <a:p>
            <a:pPr algn="ctr"/>
            <a:r>
              <a:rPr lang="uk-UA" sz="24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палац </a:t>
            </a:r>
            <a:r>
              <a:rPr lang="uk-UA" sz="24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османських  султанів  який </a:t>
            </a:r>
            <a:r>
              <a:rPr lang="uk-UA" sz="24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будувався </a:t>
            </a:r>
            <a:r>
              <a:rPr lang="uk-UA" sz="24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 стилі </a:t>
            </a:r>
            <a:r>
              <a:rPr lang="uk-UA" sz="24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бароко в 1842-1853р., </a:t>
            </a:r>
          </a:p>
          <a:p>
            <a:pPr algn="ctr"/>
            <a:r>
              <a:rPr lang="uk-UA" sz="24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стоїть </a:t>
            </a:r>
            <a:r>
              <a:rPr lang="uk-UA" sz="24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майже  на  березі  Босфору</a:t>
            </a:r>
            <a:endParaRPr lang="uk-UA" sz="2400" b="1" cap="none" spc="0" dirty="0" smtClean="0">
              <a:ln w="1905"/>
              <a:solidFill>
                <a:srgbClr val="FFFF0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 descr="IMG_9379.JPG"/>
          <p:cNvPicPr>
            <a:picLocks noChangeAspect="1"/>
          </p:cNvPicPr>
          <p:nvPr/>
        </p:nvPicPr>
        <p:blipFill>
          <a:blip r:embed="rId2" cstate="print"/>
          <a:srcRect l="7005"/>
          <a:stretch>
            <a:fillRect/>
          </a:stretch>
        </p:blipFill>
        <p:spPr>
          <a:xfrm>
            <a:off x="5230316" y="1844824"/>
            <a:ext cx="6691672" cy="47971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 descr="IMG_9442.JPG"/>
          <p:cNvPicPr>
            <a:picLocks noChangeAspect="1"/>
          </p:cNvPicPr>
          <p:nvPr/>
        </p:nvPicPr>
        <p:blipFill>
          <a:blip r:embed="rId3" cstate="print"/>
          <a:srcRect l="5901" t="2751" r="33200"/>
          <a:stretch>
            <a:fillRect/>
          </a:stretch>
        </p:blipFill>
        <p:spPr>
          <a:xfrm>
            <a:off x="477788" y="980728"/>
            <a:ext cx="4531807" cy="48245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 advTm="6068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9420.JPG"/>
          <p:cNvPicPr>
            <a:picLocks noChangeAspect="1"/>
          </p:cNvPicPr>
          <p:nvPr/>
        </p:nvPicPr>
        <p:blipFill>
          <a:blip r:embed="rId2" cstate="print"/>
          <a:srcRect r="6532"/>
          <a:stretch>
            <a:fillRect/>
          </a:stretch>
        </p:blipFill>
        <p:spPr>
          <a:xfrm>
            <a:off x="4942284" y="332656"/>
            <a:ext cx="6965998" cy="49685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 descr="dolmabahce-palace_2_0.jpg"/>
          <p:cNvPicPr>
            <a:picLocks noChangeAspect="1"/>
          </p:cNvPicPr>
          <p:nvPr/>
        </p:nvPicPr>
        <p:blipFill>
          <a:blip r:embed="rId3" cstate="print"/>
          <a:srcRect r="5921"/>
          <a:stretch>
            <a:fillRect/>
          </a:stretch>
        </p:blipFill>
        <p:spPr>
          <a:xfrm>
            <a:off x="189756" y="3715042"/>
            <a:ext cx="5688632" cy="28286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 descr="IMG_958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5780" y="548680"/>
            <a:ext cx="4279404" cy="28529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 advTm="5585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IMG_93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70276" y="2132856"/>
            <a:ext cx="3024335" cy="45365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 descr="IMG_93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3772" y="269269"/>
            <a:ext cx="4104456" cy="61566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4582244" y="188640"/>
            <a:ext cx="7416824" cy="2369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800" b="1" dirty="0" smtClean="0">
                <a:ln w="1905"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ПЛОЩА  СУЛТАНАХМЕТ </a:t>
            </a:r>
            <a:r>
              <a:rPr lang="uk-UA" sz="24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</a:t>
            </a:r>
          </a:p>
          <a:p>
            <a:pPr algn="ctr"/>
            <a:r>
              <a:rPr lang="uk-UA" sz="24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головна </a:t>
            </a:r>
            <a:r>
              <a:rPr lang="uk-UA" sz="24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площа </a:t>
            </a:r>
            <a:r>
              <a:rPr lang="uk-UA" sz="24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Стамбулу </a:t>
            </a:r>
            <a:r>
              <a:rPr lang="uk-UA" sz="24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яка  розташована </a:t>
            </a:r>
            <a:r>
              <a:rPr lang="uk-UA" sz="24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 історичному </a:t>
            </a:r>
            <a:r>
              <a:rPr lang="uk-UA" sz="24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центрі  міста</a:t>
            </a:r>
            <a:r>
              <a:rPr lang="uk-UA" sz="24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 algn="ctr"/>
            <a:r>
              <a:rPr lang="uk-UA" sz="24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uk-UA" sz="24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ній  до </a:t>
            </a:r>
            <a:r>
              <a:rPr lang="uk-UA" sz="24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нашого часу </a:t>
            </a:r>
            <a:r>
              <a:rPr lang="uk-UA" sz="24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збереглися  обеліск </a:t>
            </a:r>
            <a:r>
              <a:rPr lang="uk-UA" sz="24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Костянтина, </a:t>
            </a:r>
            <a:r>
              <a:rPr lang="uk-UA" sz="24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Зміїна </a:t>
            </a:r>
            <a:r>
              <a:rPr lang="uk-UA" sz="24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колона, </a:t>
            </a:r>
            <a:r>
              <a:rPr lang="uk-UA" sz="24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Єгипетський </a:t>
            </a:r>
            <a:r>
              <a:rPr lang="uk-UA" sz="24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обеліск </a:t>
            </a:r>
            <a:r>
              <a:rPr lang="uk-UA" sz="24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 Німецький </a:t>
            </a:r>
            <a:r>
              <a:rPr lang="uk-UA" sz="24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фонтан</a:t>
            </a:r>
            <a:endParaRPr lang="uk-UA" sz="2800" b="1" dirty="0" smtClean="0">
              <a:ln w="1905"/>
              <a:solidFill>
                <a:srgbClr val="FFFF0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Рисунок 14" descr="IMG_9343.JPG"/>
          <p:cNvPicPr>
            <a:picLocks noChangeAspect="1"/>
          </p:cNvPicPr>
          <p:nvPr/>
        </p:nvPicPr>
        <p:blipFill>
          <a:blip r:embed="rId4" cstate="print"/>
          <a:srcRect l="27600" t="5901" r="14301"/>
          <a:stretch>
            <a:fillRect/>
          </a:stretch>
        </p:blipFill>
        <p:spPr>
          <a:xfrm>
            <a:off x="8254652" y="2708920"/>
            <a:ext cx="3226441" cy="34837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 advTm="5382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1_1275973617.jpg"/>
          <p:cNvPicPr>
            <a:picLocks noChangeAspect="1"/>
          </p:cNvPicPr>
          <p:nvPr/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0" y="0"/>
            <a:ext cx="12188825" cy="8737398"/>
          </a:xfrm>
          <a:prstGeom prst="rect">
            <a:avLst/>
          </a:prstGeom>
        </p:spPr>
      </p:pic>
      <p:pic>
        <p:nvPicPr>
          <p:cNvPr id="5" name="Содержимое 4" descr="Hippodrome-of-Constantinople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l="34105" r="31790"/>
          <a:stretch>
            <a:fillRect/>
          </a:stretch>
        </p:blipFill>
        <p:spPr>
          <a:xfrm>
            <a:off x="7822604" y="1700808"/>
            <a:ext cx="1584176" cy="34868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 descr="Snake_column_Hippodrome_Constantinople_20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4412" y="2348880"/>
            <a:ext cx="1756235" cy="35344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 descr="IMG_93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1764" y="404664"/>
            <a:ext cx="4080453" cy="61206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 descr="220px-Hippodrome_Constantinople_2007_00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10236" y="2564904"/>
            <a:ext cx="1636121" cy="39415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 descr="Hippodrome_Constantinople_2007_00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406780" y="1412776"/>
            <a:ext cx="2268252" cy="30243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 advTm="6926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95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747464"/>
            <a:ext cx="12188825" cy="8125883"/>
          </a:xfrm>
          <a:prstGeom prst="rect">
            <a:avLst/>
          </a:prstGeom>
        </p:spPr>
      </p:pic>
    </p:spTree>
  </p:cSld>
  <p:clrMapOvr>
    <a:masterClrMapping/>
  </p:clrMapOvr>
  <p:transition spd="med" advTm="3448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61764" y="188640"/>
            <a:ext cx="1173730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8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Неподалік </a:t>
            </a:r>
            <a:r>
              <a:rPr lang="uk-UA" sz="28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від </a:t>
            </a:r>
            <a:r>
              <a:rPr lang="uk-UA" sz="28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головної </a:t>
            </a:r>
            <a:r>
              <a:rPr lang="uk-UA" sz="28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площі  розташувався </a:t>
            </a:r>
            <a:endParaRPr lang="uk-UA" sz="2800" b="1" dirty="0" smtClean="0">
              <a:ln w="1905"/>
              <a:solidFill>
                <a:srgbClr val="FFFF0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2800" b="1" dirty="0" smtClean="0">
                <a:ln w="1905"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СТАМБУЛЬСЬКИЙ </a:t>
            </a:r>
            <a:r>
              <a:rPr lang="uk-UA" sz="2800" b="1" dirty="0" smtClean="0">
                <a:ln w="1905"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ЗООПАРК  </a:t>
            </a:r>
            <a:r>
              <a:rPr lang="uk-UA" sz="2800" b="1" dirty="0" smtClean="0">
                <a:ln w="1905"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  </a:t>
            </a:r>
            <a:r>
              <a:rPr lang="uk-UA" sz="2800" b="1" dirty="0" smtClean="0">
                <a:ln w="1905"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ДИТЯЧИЙ  </a:t>
            </a:r>
            <a:r>
              <a:rPr lang="uk-UA" sz="2800" b="1" dirty="0" smtClean="0">
                <a:ln w="1905"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ПАРК </a:t>
            </a:r>
            <a:r>
              <a:rPr lang="uk-UA" sz="2800" b="1" dirty="0" smtClean="0">
                <a:ln w="1905"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РОЗВАГ</a:t>
            </a:r>
            <a:endParaRPr lang="uk-UA" sz="2800" b="1" dirty="0" smtClean="0">
              <a:ln w="1905">
                <a:solidFill>
                  <a:srgbClr val="002060"/>
                </a:solidFill>
              </a:ln>
              <a:solidFill>
                <a:srgbClr val="FFFF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 descr="IMG_95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61964" y="1196752"/>
            <a:ext cx="8167836" cy="54452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 descr="0_42356_9046d4ef_X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3599656" y="2321868"/>
            <a:ext cx="7620000" cy="2057400"/>
          </a:xfrm>
          <a:prstGeom prst="rect">
            <a:avLst/>
          </a:prstGeom>
        </p:spPr>
      </p:pic>
      <p:pic>
        <p:nvPicPr>
          <p:cNvPr id="7" name="Рисунок 6" descr="0_42356_9046d4ef_X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8209656" y="2321868"/>
            <a:ext cx="7620000" cy="2057400"/>
          </a:xfrm>
          <a:prstGeom prst="rect">
            <a:avLst/>
          </a:prstGeom>
        </p:spPr>
      </p:pic>
    </p:spTree>
  </p:cSld>
  <p:clrMapOvr>
    <a:masterClrMapping/>
  </p:clrMapOvr>
  <p:transition spd="med" advTm="4836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Овал 12"/>
          <p:cNvSpPr/>
          <p:nvPr/>
        </p:nvSpPr>
        <p:spPr>
          <a:xfrm>
            <a:off x="621804" y="4653136"/>
            <a:ext cx="10657184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5518348" y="3861048"/>
            <a:ext cx="6336704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0" y="3140968"/>
            <a:ext cx="7416824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2566020" y="2492896"/>
            <a:ext cx="6984776" cy="5040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3772" y="2420888"/>
            <a:ext cx="1159328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ІСТОРИЧНА СТОЛИЦЯ ТУРЕЧЧИНИ</a:t>
            </a:r>
          </a:p>
          <a:p>
            <a:endParaRPr lang="uk-UA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  <a:p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НАЙБІЛЬШЕ МІСТО ТУРЕЧЧИНИ І ЄВРОПИ</a:t>
            </a:r>
          </a:p>
          <a:p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                                              </a:t>
            </a:r>
          </a:p>
          <a:p>
            <a:pPr algn="r"/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          П'ЯТЕ МІСТО СВІТУ ЗА НАСЕЛЕННЯМ</a:t>
            </a:r>
          </a:p>
          <a:p>
            <a:endParaRPr lang="uk-UA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  <a:p>
            <a:pPr algn="ctr"/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ВАЖЛИВИЙ МОРСЬКИЙ ПОРТ  ТА ВЕЛИКИЙ ПРОМИСЛОВИЙ</a:t>
            </a:r>
          </a:p>
          <a:p>
            <a:pPr algn="ctr"/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ТА КУЛЬТУРНИЙ ЦЕНТР</a:t>
            </a:r>
          </a:p>
          <a:p>
            <a:pPr algn="r"/>
            <a:endParaRPr lang="uk-UA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  <a:p>
            <a:pPr algn="r"/>
            <a:endParaRPr lang="uk-UA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  <a:p>
            <a:endParaRPr lang="uk-UA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  <a:p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8" name="Рисунок 7" descr="istanbul-1024x31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8221" y="-243407"/>
            <a:ext cx="9752382" cy="208823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629916" y="5805264"/>
            <a:ext cx="99812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2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Якщо</a:t>
            </a: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Земля </a:t>
            </a:r>
            <a:r>
              <a:rPr lang="ru-RU" sz="2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була</a:t>
            </a: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 </a:t>
            </a:r>
            <a:r>
              <a:rPr lang="ru-RU" sz="2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єдиною</a:t>
            </a: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державою, Стамбул </a:t>
            </a:r>
            <a:r>
              <a:rPr lang="ru-RU" sz="2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був</a:t>
            </a: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</a:t>
            </a: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її</a:t>
            </a: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столицею…»</a:t>
            </a:r>
          </a:p>
          <a:p>
            <a:pPr algn="r"/>
            <a:r>
              <a:rPr lang="uk-UA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Наполеон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456561043"/>
      </p:ext>
    </p:extLst>
  </p:cSld>
  <p:clrMapOvr>
    <a:masterClrMapping/>
  </p:clrMapOvr>
  <p:transition spd="med" advTm="7722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01-Coucher-de-soleil-à-Istanbul©Photo-Laurent-Missbauer-455x300.jpg"/>
          <p:cNvPicPr>
            <a:picLocks noChangeAspect="1"/>
          </p:cNvPicPr>
          <p:nvPr/>
        </p:nvPicPr>
        <p:blipFill>
          <a:blip r:embed="rId2" cstate="print">
            <a:lum bright="30000"/>
          </a:blip>
          <a:stretch>
            <a:fillRect/>
          </a:stretch>
        </p:blipFill>
        <p:spPr>
          <a:xfrm>
            <a:off x="0" y="0"/>
            <a:ext cx="12188825" cy="8036588"/>
          </a:xfrm>
          <a:prstGeom prst="rect">
            <a:avLst/>
          </a:prstGeom>
        </p:spPr>
      </p:pic>
      <p:pic>
        <p:nvPicPr>
          <p:cNvPr id="8" name="Рисунок 7" descr="IMG_94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06180" y="4077072"/>
            <a:ext cx="3780000" cy="25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IMG_9597.JPG"/>
          <p:cNvPicPr>
            <a:picLocks noChangeAspect="1"/>
          </p:cNvPicPr>
          <p:nvPr/>
        </p:nvPicPr>
        <p:blipFill>
          <a:blip r:embed="rId4" cstate="print"/>
          <a:srcRect l="6601" t="25850"/>
          <a:stretch>
            <a:fillRect/>
          </a:stretch>
        </p:blipFill>
        <p:spPr>
          <a:xfrm>
            <a:off x="1989956" y="188640"/>
            <a:ext cx="8136904" cy="43065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 descr="IMG_9349.JPG"/>
          <p:cNvPicPr>
            <a:picLocks noChangeAspect="1"/>
          </p:cNvPicPr>
          <p:nvPr/>
        </p:nvPicPr>
        <p:blipFill>
          <a:blip r:embed="rId5" cstate="print"/>
          <a:srcRect l="15000" r="8001"/>
          <a:stretch>
            <a:fillRect/>
          </a:stretch>
        </p:blipFill>
        <p:spPr>
          <a:xfrm>
            <a:off x="8902724" y="3841722"/>
            <a:ext cx="2968536" cy="25701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 descr="IMG_9597.JPG"/>
          <p:cNvPicPr>
            <a:picLocks noChangeAspect="1"/>
          </p:cNvPicPr>
          <p:nvPr/>
        </p:nvPicPr>
        <p:blipFill>
          <a:blip r:embed="rId6" cstate="print"/>
          <a:srcRect l="58400" t="25850" b="11151"/>
          <a:stretch>
            <a:fillRect/>
          </a:stretch>
        </p:blipFill>
        <p:spPr>
          <a:xfrm>
            <a:off x="333772" y="3861048"/>
            <a:ext cx="2567642" cy="2592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 advTm="7582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9756" y="332656"/>
            <a:ext cx="3744416" cy="36009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8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БАЗАР СПЕЦІЙ або ЄГИПЕТСЬКИЙ БАЗАР  – </a:t>
            </a:r>
          </a:p>
          <a:p>
            <a:pPr algn="ctr"/>
            <a:r>
              <a:rPr lang="uk-UA" sz="24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ще </a:t>
            </a:r>
            <a:r>
              <a:rPr lang="uk-UA" sz="24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одна  пам</a:t>
            </a:r>
            <a:r>
              <a:rPr lang="uk-UA" sz="24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/>
              </a:rPr>
              <a:t>'</a:t>
            </a:r>
            <a:r>
              <a:rPr lang="uk-UA" sz="24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ятка </a:t>
            </a:r>
            <a:r>
              <a:rPr lang="uk-UA" sz="24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Стамбула </a:t>
            </a:r>
            <a:r>
              <a:rPr lang="uk-UA" sz="24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де  можна </a:t>
            </a:r>
            <a:r>
              <a:rPr lang="uk-UA" sz="24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</a:t>
            </a:r>
            <a:r>
              <a:rPr lang="uk-UA" sz="24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тільки  зануритися  в  історію </a:t>
            </a:r>
            <a:endParaRPr lang="uk-UA" sz="2400" b="1" dirty="0" smtClean="0">
              <a:ln w="1905"/>
              <a:solidFill>
                <a:srgbClr val="FFFF0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24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 </a:t>
            </a:r>
            <a:r>
              <a:rPr lang="uk-UA" sz="24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й  зробити </a:t>
            </a:r>
            <a:r>
              <a:rPr lang="uk-UA" sz="24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покупки</a:t>
            </a:r>
            <a:endParaRPr lang="uk-UA" sz="2400" b="1" cap="none" spc="0" dirty="0" smtClean="0">
              <a:ln w="1905"/>
              <a:solidFill>
                <a:srgbClr val="FFFF0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 descr="IMG_9353.JPG"/>
          <p:cNvPicPr>
            <a:picLocks noChangeAspect="1"/>
          </p:cNvPicPr>
          <p:nvPr/>
        </p:nvPicPr>
        <p:blipFill>
          <a:blip r:embed="rId2" cstate="print"/>
          <a:srcRect l="8001" t="2751" r="7301"/>
          <a:stretch>
            <a:fillRect/>
          </a:stretch>
        </p:blipFill>
        <p:spPr>
          <a:xfrm>
            <a:off x="3934172" y="476672"/>
            <a:ext cx="7996163" cy="61206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 descr="06_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1764" y="4437112"/>
            <a:ext cx="3456384" cy="19982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 advTm="6318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IMG_9573.JPG"/>
          <p:cNvPicPr>
            <a:picLocks noChangeAspect="1"/>
          </p:cNvPicPr>
          <p:nvPr/>
        </p:nvPicPr>
        <p:blipFill>
          <a:blip r:embed="rId2" cstate="print"/>
          <a:srcRect l="33799" r="23530"/>
          <a:stretch>
            <a:fillRect/>
          </a:stretch>
        </p:blipFill>
        <p:spPr>
          <a:xfrm>
            <a:off x="9694812" y="188640"/>
            <a:ext cx="2304256" cy="36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IMG_9352.JPG"/>
          <p:cNvPicPr>
            <a:picLocks noChangeAspect="1"/>
          </p:cNvPicPr>
          <p:nvPr/>
        </p:nvPicPr>
        <p:blipFill>
          <a:blip r:embed="rId3" cstate="print"/>
          <a:srcRect l="7301" t="21650"/>
          <a:stretch>
            <a:fillRect/>
          </a:stretch>
        </p:blipFill>
        <p:spPr>
          <a:xfrm>
            <a:off x="7606580" y="4221088"/>
            <a:ext cx="4217218" cy="23762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277988" y="2852936"/>
            <a:ext cx="734481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4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Вигідне </a:t>
            </a:r>
            <a:r>
              <a:rPr lang="uk-UA" sz="24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розташування  </a:t>
            </a:r>
            <a:r>
              <a:rPr lang="uk-UA" sz="24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базару </a:t>
            </a:r>
            <a:r>
              <a:rPr lang="uk-UA" sz="24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 березі </a:t>
            </a:r>
            <a:r>
              <a:rPr lang="uk-UA" sz="24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залива </a:t>
            </a:r>
            <a:r>
              <a:rPr lang="uk-UA" sz="24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Золотий </a:t>
            </a:r>
            <a:r>
              <a:rPr lang="uk-UA" sz="24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Ріг </a:t>
            </a:r>
            <a:r>
              <a:rPr lang="uk-UA" sz="24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дає  можливість </a:t>
            </a:r>
            <a:r>
              <a:rPr lang="uk-UA" sz="24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приходити, </a:t>
            </a:r>
            <a:r>
              <a:rPr lang="uk-UA" sz="24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приїжджати  або  припливати </a:t>
            </a:r>
            <a:r>
              <a:rPr lang="uk-UA" sz="24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туди  </a:t>
            </a:r>
            <a:r>
              <a:rPr lang="uk-UA" sz="24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 спеціями  та  прянощами</a:t>
            </a:r>
            <a:endParaRPr lang="uk-UA" sz="2400" b="1" cap="none" spc="0" dirty="0" smtClean="0">
              <a:ln w="1905"/>
              <a:solidFill>
                <a:srgbClr val="FFFF0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 descr="IMG_957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58308" y="260648"/>
            <a:ext cx="3780000" cy="25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 descr="IMG_9355.JPG"/>
          <p:cNvPicPr>
            <a:picLocks noChangeAspect="1"/>
          </p:cNvPicPr>
          <p:nvPr/>
        </p:nvPicPr>
        <p:blipFill>
          <a:blip r:embed="rId5" cstate="print"/>
          <a:srcRect b="17134"/>
          <a:stretch>
            <a:fillRect/>
          </a:stretch>
        </p:blipFill>
        <p:spPr>
          <a:xfrm>
            <a:off x="2854052" y="4509120"/>
            <a:ext cx="3780000" cy="20882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 descr="IMG_9357.JPG"/>
          <p:cNvPicPr>
            <a:picLocks noChangeAspect="1"/>
          </p:cNvPicPr>
          <p:nvPr/>
        </p:nvPicPr>
        <p:blipFill>
          <a:blip r:embed="rId6" cstate="print"/>
          <a:srcRect l="20955" r="46661"/>
          <a:stretch>
            <a:fillRect/>
          </a:stretch>
        </p:blipFill>
        <p:spPr>
          <a:xfrm>
            <a:off x="189756" y="2708920"/>
            <a:ext cx="1944216" cy="40023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 descr="IMG_942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7788" y="404664"/>
            <a:ext cx="3780000" cy="25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 advTm="6193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istanbul-sapphir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46340" y="2204864"/>
            <a:ext cx="2895600" cy="42862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 descr="IMG_9361.JPG"/>
          <p:cNvPicPr>
            <a:picLocks noChangeAspect="1"/>
          </p:cNvPicPr>
          <p:nvPr/>
        </p:nvPicPr>
        <p:blipFill>
          <a:blip r:embed="rId3" cstate="print"/>
          <a:srcRect l="57700" t="22291" r="19900"/>
          <a:stretch>
            <a:fillRect/>
          </a:stretch>
        </p:blipFill>
        <p:spPr>
          <a:xfrm>
            <a:off x="9262764" y="476672"/>
            <a:ext cx="2477009" cy="57288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4582244" y="188640"/>
            <a:ext cx="4968552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800" b="1" dirty="0" smtClean="0">
                <a:ln w="1905"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СТАМБУЛЬСЬКИЙ САПФІР</a:t>
            </a:r>
          </a:p>
          <a:p>
            <a:pPr algn="ctr"/>
            <a:r>
              <a:rPr lang="uk-UA" sz="2800" b="1" dirty="0" smtClean="0">
                <a:ln w="1905"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800" b="1" dirty="0" smtClean="0">
                <a:ln w="1905"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Istanbul  Sapphire</a:t>
            </a:r>
            <a:r>
              <a:rPr lang="uk-UA" sz="2800" b="1" dirty="0" smtClean="0">
                <a:ln w="1905"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uk-UA" sz="24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</a:t>
            </a:r>
          </a:p>
          <a:p>
            <a:pPr algn="ctr"/>
            <a:r>
              <a:rPr lang="uk-UA" sz="24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хмарочос, </a:t>
            </a:r>
            <a:r>
              <a:rPr lang="uk-UA" sz="24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найвища  будівля </a:t>
            </a:r>
            <a:r>
              <a:rPr lang="uk-UA" sz="24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Стамбула </a:t>
            </a:r>
            <a:r>
              <a:rPr lang="uk-UA" sz="24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 всієї  Туреччини</a:t>
            </a:r>
            <a:r>
              <a:rPr lang="uk-UA" sz="24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перша </a:t>
            </a:r>
            <a:r>
              <a:rPr lang="uk-UA" sz="24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екологічна </a:t>
            </a:r>
            <a:endParaRPr lang="uk-UA" sz="2400" b="1" dirty="0" smtClean="0">
              <a:ln w="1905"/>
              <a:solidFill>
                <a:srgbClr val="FFFF0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24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будівля </a:t>
            </a:r>
            <a:r>
              <a:rPr lang="uk-UA" sz="24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світу</a:t>
            </a:r>
            <a:endParaRPr lang="uk-UA" sz="2800" b="1" dirty="0" smtClean="0">
              <a:ln w="1905"/>
              <a:solidFill>
                <a:srgbClr val="FFFF0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 descr="IMG_938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3772" y="332656"/>
            <a:ext cx="4206213" cy="63093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 advTm="7691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1870419.jpg"/>
          <p:cNvPicPr>
            <a:picLocks noChangeAspect="1"/>
          </p:cNvPicPr>
          <p:nvPr/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-1" y="-1"/>
            <a:ext cx="12188825" cy="7593039"/>
          </a:xfrm>
          <a:prstGeom prst="rect">
            <a:avLst/>
          </a:prstGeom>
        </p:spPr>
      </p:pic>
      <p:pic>
        <p:nvPicPr>
          <p:cNvPr id="6" name="Рисунок 5" descr="IMG_94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78388" y="2468892"/>
            <a:ext cx="5975944" cy="39839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IMG_94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9756" y="404664"/>
            <a:ext cx="5904656" cy="39364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 advTm="7629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зах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18357" y="0"/>
            <a:ext cx="13007181" cy="6858000"/>
          </a:xfrm>
          <a:prstGeom prst="rect">
            <a:avLst/>
          </a:prstGeom>
        </p:spPr>
      </p:pic>
      <p:pic>
        <p:nvPicPr>
          <p:cNvPr id="2" name="Рисунок 1" descr="IMG_93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05980" y="1196752"/>
            <a:ext cx="7560000" cy="504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-458316" y="188640"/>
            <a:ext cx="1238537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8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ТОПКАПИ  або «ГАРМАТНІ ВОРОТА» -</a:t>
            </a:r>
            <a:r>
              <a:rPr lang="uk-UA" sz="28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4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ГОЛОВНИЙ ПАЛАЦ </a:t>
            </a:r>
            <a:r>
              <a:rPr lang="uk-UA" sz="28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  <a:r>
              <a:rPr lang="uk-UA" sz="24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СМАНСЬКОЇ  ІМПЕРІЇ,  НИНІ   НАЙВІДОМІШИЙ  МУЗЕЙ  СВІТУ</a:t>
            </a:r>
            <a:endParaRPr lang="uk-UA" sz="2400" b="1" cap="none" spc="0" dirty="0" smtClean="0">
              <a:ln w="1905"/>
              <a:solidFill>
                <a:srgbClr val="FFFF0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Tm="4836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1104757_271116_63_ArtFile_ru.jpg"/>
          <p:cNvPicPr>
            <a:picLocks noChangeAspect="1"/>
          </p:cNvPicPr>
          <p:nvPr/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0" y="0"/>
            <a:ext cx="12188825" cy="7618015"/>
          </a:xfrm>
          <a:prstGeom prst="rect">
            <a:avLst/>
          </a:prstGeom>
        </p:spPr>
      </p:pic>
      <p:pic>
        <p:nvPicPr>
          <p:cNvPr id="8" name="Рисунок 7" descr="IMG_95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25860" y="260648"/>
            <a:ext cx="4144932" cy="2763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IMG_949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98468" y="188640"/>
            <a:ext cx="5076565" cy="33843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IMG_955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9796" y="2969568"/>
            <a:ext cx="5400600" cy="36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IMG_4598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82444" y="3789040"/>
            <a:ext cx="4139920" cy="2759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 advTm="4898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05780" y="188640"/>
            <a:ext cx="1152128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8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ПЛОЩА ТАКСІМ – велике  туристичне  місце, серце сучасного Стамбула,  на площі  розташовано  Монумент Республіки</a:t>
            </a:r>
            <a:endParaRPr lang="uk-UA" sz="2400" b="1" cap="none" spc="0" dirty="0" smtClean="0">
              <a:ln w="1905"/>
              <a:solidFill>
                <a:srgbClr val="FFFF0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 descr="IMG_9368.JPG"/>
          <p:cNvPicPr>
            <a:picLocks noChangeAspect="1"/>
          </p:cNvPicPr>
          <p:nvPr/>
        </p:nvPicPr>
        <p:blipFill>
          <a:blip r:embed="rId2" cstate="print"/>
          <a:srcRect l="8334"/>
          <a:stretch>
            <a:fillRect/>
          </a:stretch>
        </p:blipFill>
        <p:spPr>
          <a:xfrm>
            <a:off x="261764" y="2492896"/>
            <a:ext cx="5543836" cy="40319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 descr="IMG_937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78388" y="1484784"/>
            <a:ext cx="5940000" cy="396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 advTm="7644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33772" y="908720"/>
            <a:ext cx="1152128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вашої уваги – БОСФОРСЬКИЙ  МІСТ –  перший підвісний  міст   через  Босфорський  пролив</a:t>
            </a:r>
            <a:endParaRPr lang="uk-UA" sz="2800" b="1" cap="none" spc="0" dirty="0" smtClean="0">
              <a:ln w="1905"/>
              <a:solidFill>
                <a:srgbClr val="FFFF0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37462" y="332656"/>
            <a:ext cx="55242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  </a:t>
            </a:r>
            <a:r>
              <a:rPr lang="uk-UA" sz="32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</a:t>
            </a:r>
            <a:r>
              <a:rPr lang="uk-UA" sz="32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місто  без  мостів</a:t>
            </a:r>
            <a:r>
              <a:rPr lang="uk-UA" sz="32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  <a:endParaRPr lang="ru-RU" sz="3200" dirty="0"/>
          </a:p>
        </p:txBody>
      </p:sp>
      <p:pic>
        <p:nvPicPr>
          <p:cNvPr id="7" name="Рисунок 6" descr="IMG_93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9756" y="1988840"/>
            <a:ext cx="3096000" cy="4644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 descr="IMG_9373.JPG"/>
          <p:cNvPicPr>
            <a:picLocks noChangeAspect="1"/>
          </p:cNvPicPr>
          <p:nvPr/>
        </p:nvPicPr>
        <p:blipFill>
          <a:blip r:embed="rId3" cstate="print"/>
          <a:srcRect l="46324" r="14093"/>
          <a:stretch>
            <a:fillRect/>
          </a:stretch>
        </p:blipFill>
        <p:spPr>
          <a:xfrm>
            <a:off x="9262764" y="1988840"/>
            <a:ext cx="2736304" cy="46085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6" name="Picture 2" descr="D:\LEGO\ПРОЕКТ СТОЛИЦІ СВІТУ\ПРЕЗЕНТАЦИЯ СТАМБУЛ\IMG_20170407_1644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8108" y="2204864"/>
            <a:ext cx="5757755" cy="4320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4805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862164" y="548680"/>
            <a:ext cx="4464496" cy="35394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також </a:t>
            </a:r>
          </a:p>
          <a:p>
            <a:pPr algn="ctr"/>
            <a:r>
              <a:rPr lang="uk-UA" sz="32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МІСТ СУЛТАНА МЕХМЕТА ФАТІХА</a:t>
            </a:r>
          </a:p>
          <a:p>
            <a:pPr algn="ctr"/>
            <a:r>
              <a:rPr lang="uk-UA" sz="3200" b="1" cap="none" spc="0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який  поєднує європейську і азіатську частини Стамбула</a:t>
            </a:r>
            <a:endParaRPr lang="uk-UA" sz="2800" b="1" cap="none" spc="0" dirty="0" smtClean="0">
              <a:ln w="1905"/>
              <a:solidFill>
                <a:srgbClr val="FFFF0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 descr="IMG_93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26660" y="260648"/>
            <a:ext cx="3600000" cy="54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 descr="IMG_936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5780" y="332656"/>
            <a:ext cx="3600000" cy="54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 descr="IMG_20170407_164335.jpg"/>
          <p:cNvPicPr>
            <a:picLocks noChangeAspect="1"/>
          </p:cNvPicPr>
          <p:nvPr/>
        </p:nvPicPr>
        <p:blipFill>
          <a:blip r:embed="rId4" cstate="print"/>
          <a:srcRect b="29243"/>
          <a:stretch>
            <a:fillRect/>
          </a:stretch>
        </p:blipFill>
        <p:spPr>
          <a:xfrm>
            <a:off x="3790156" y="4077072"/>
            <a:ext cx="4798125" cy="25472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 advTm="6303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18.jpg"/>
          <p:cNvPicPr>
            <a:picLocks noChangeAspect="1"/>
          </p:cNvPicPr>
          <p:nvPr/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-1" y="0"/>
            <a:ext cx="12188825" cy="697200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08533" y="188640"/>
            <a:ext cx="1090074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800" b="1" dirty="0" smtClean="0">
                <a:ln w="1905"/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 МИ РОЗПОЧИНАЛИ або  ПОДОРОЖ  ТУРЕЧЧИНОЮ…</a:t>
            </a:r>
            <a:endParaRPr lang="uk-UA" sz="2800" b="1" cap="none" spc="0" dirty="0" smtClean="0">
              <a:ln w="1905"/>
              <a:solidFill>
                <a:srgbClr val="FFFF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 descr="image-0-02-05-96d32a197e7c1b33f2a7340b0201bb0e9f9c98c49d05fa947af9faa9df270678-V.jpg"/>
          <p:cNvPicPr>
            <a:picLocks noChangeAspect="1"/>
          </p:cNvPicPr>
          <p:nvPr/>
        </p:nvPicPr>
        <p:blipFill>
          <a:blip r:embed="rId3" cstate="print"/>
          <a:srcRect l="21650" r="31100" b="30050"/>
          <a:stretch>
            <a:fillRect/>
          </a:stretch>
        </p:blipFill>
        <p:spPr>
          <a:xfrm>
            <a:off x="5662364" y="3258000"/>
            <a:ext cx="3242284" cy="3600000"/>
          </a:xfrm>
          <a:prstGeom prst="rect">
            <a:avLst/>
          </a:prstGeom>
          <a:ln w="76200">
            <a:solidFill>
              <a:srgbClr val="FFFF99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 descr="fzj1sMUAup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7788" y="980728"/>
            <a:ext cx="4800000" cy="2880000"/>
          </a:xfrm>
          <a:prstGeom prst="rect">
            <a:avLst/>
          </a:prstGeom>
          <a:ln w="57150">
            <a:solidFill>
              <a:srgbClr val="FFFF99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 descr="image-0-02-05-cae558ab581cb68b53ca821867caa10cae9b05221daa2c08e80f3be143963ab6-V.jpg"/>
          <p:cNvPicPr>
            <a:picLocks noChangeAspect="1"/>
          </p:cNvPicPr>
          <p:nvPr/>
        </p:nvPicPr>
        <p:blipFill>
          <a:blip r:embed="rId5" cstate="print"/>
          <a:srcRect t="16002"/>
          <a:stretch>
            <a:fillRect/>
          </a:stretch>
        </p:blipFill>
        <p:spPr>
          <a:xfrm>
            <a:off x="1053852" y="3717032"/>
            <a:ext cx="4571525" cy="2880000"/>
          </a:xfrm>
          <a:prstGeom prst="rect">
            <a:avLst/>
          </a:prstGeom>
          <a:ln w="57150">
            <a:solidFill>
              <a:srgbClr val="FFFF99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 descr="IMG_20161109_161802_HDR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50596" y="1412776"/>
            <a:ext cx="3840000" cy="2880000"/>
          </a:xfrm>
          <a:prstGeom prst="rect">
            <a:avLst/>
          </a:prstGeom>
          <a:ln w="76200">
            <a:solidFill>
              <a:srgbClr val="FFFF99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 advTm="7379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IMG_9382.JPG"/>
          <p:cNvPicPr>
            <a:picLocks noChangeAspect="1"/>
          </p:cNvPicPr>
          <p:nvPr/>
        </p:nvPicPr>
        <p:blipFill>
          <a:blip r:embed="rId2" cstate="print"/>
          <a:srcRect t="4851" r="27600"/>
          <a:stretch>
            <a:fillRect/>
          </a:stretch>
        </p:blipFill>
        <p:spPr>
          <a:xfrm>
            <a:off x="261764" y="1556793"/>
            <a:ext cx="5670895" cy="49685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-193091" y="0"/>
            <a:ext cx="1238191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  відвідали  Стамбул і  не відпочили ? </a:t>
            </a:r>
          </a:p>
          <a:p>
            <a:pPr algn="ctr"/>
            <a:r>
              <a:rPr lang="uk-UA" sz="28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Тоді  вам  сюди – </a:t>
            </a:r>
            <a:r>
              <a:rPr lang="uk-UA" sz="28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</a:t>
            </a:r>
            <a:r>
              <a:rPr lang="uk-UA" sz="28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отель</a:t>
            </a:r>
            <a:r>
              <a:rPr lang="en-US" sz="28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PERA </a:t>
            </a:r>
            <a:r>
              <a:rPr lang="uk-UA" sz="28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PALACE </a:t>
            </a:r>
            <a:r>
              <a:rPr lang="uk-UA" sz="28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HOTEL</a:t>
            </a:r>
            <a:r>
              <a:rPr lang="uk-UA" sz="28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JUMEIRAH</a:t>
            </a:r>
            <a:r>
              <a:rPr lang="uk-UA" sz="28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8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</a:p>
          <a:p>
            <a:pPr algn="ctr"/>
            <a:r>
              <a:rPr lang="uk-UA" sz="28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один  з  найстаріших та  найзнаменитіших  готелів  Туреччини</a:t>
            </a:r>
            <a:endParaRPr lang="en-US" sz="2800" b="1" dirty="0" smtClean="0">
              <a:ln w="1905"/>
              <a:solidFill>
                <a:srgbClr val="FFFF0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 descr="IMG_9387.JPG"/>
          <p:cNvPicPr>
            <a:picLocks noChangeAspect="1"/>
          </p:cNvPicPr>
          <p:nvPr/>
        </p:nvPicPr>
        <p:blipFill>
          <a:blip r:embed="rId3" cstate="print"/>
          <a:srcRect l="10100" r="13601"/>
          <a:stretch>
            <a:fillRect/>
          </a:stretch>
        </p:blipFill>
        <p:spPr>
          <a:xfrm>
            <a:off x="6238428" y="1547700"/>
            <a:ext cx="5747904" cy="50222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 advTm="4977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Солнечный-берг-7531f144cd29391420703cf079e92b62.jpg"/>
          <p:cNvPicPr>
            <a:picLocks noChangeAspect="1"/>
          </p:cNvPicPr>
          <p:nvPr/>
        </p:nvPicPr>
        <p:blipFill>
          <a:blip r:embed="rId2" cstate="print">
            <a:lum bright="20000"/>
          </a:blip>
          <a:stretch>
            <a:fillRect/>
          </a:stretch>
        </p:blipFill>
        <p:spPr>
          <a:xfrm flipH="1">
            <a:off x="-674341" y="-315416"/>
            <a:ext cx="12882897" cy="717341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582244" y="188640"/>
            <a:ext cx="741682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ДИВОВИЖНИЙ  БОСФОР </a:t>
            </a:r>
            <a:r>
              <a:rPr lang="uk-UA" sz="2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–</a:t>
            </a:r>
            <a:endParaRPr lang="uk-UA" sz="2800" b="1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  <a:p>
            <a:pPr algn="ctr"/>
            <a:r>
              <a:rPr lang="uk-UA" sz="28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uk-UA" sz="28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ролив  між  Європою та  </a:t>
            </a:r>
            <a:r>
              <a:rPr lang="uk-UA" sz="28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</a:t>
            </a:r>
            <a:r>
              <a:rPr lang="uk-UA" sz="28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алою Азією, поєднує  Чорне море з Мармуровим</a:t>
            </a:r>
            <a:endParaRPr lang="uk-UA" sz="3200" b="1" dirty="0" smtClean="0">
              <a:ln w="1905"/>
              <a:solidFill>
                <a:srgbClr val="FFFF0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 descr="IMG_939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7788" y="332656"/>
            <a:ext cx="4176464" cy="6264696"/>
          </a:xfrm>
          <a:prstGeom prst="rect">
            <a:avLst/>
          </a:prstGeom>
          <a:ln w="57150">
            <a:solidFill>
              <a:srgbClr val="FFFFFF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 descr="IMG_955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30316" y="2060848"/>
            <a:ext cx="6480000" cy="4320000"/>
          </a:xfrm>
          <a:prstGeom prst="rect">
            <a:avLst/>
          </a:prstGeom>
          <a:ln w="57150">
            <a:solidFill>
              <a:srgbClr val="FFFFFF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 advTm="6521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istanbul-dolmabahce.jpg"/>
          <p:cNvPicPr>
            <a:picLocks noChangeAspect="1"/>
          </p:cNvPicPr>
          <p:nvPr/>
        </p:nvPicPr>
        <p:blipFill>
          <a:blip r:embed="rId2" cstate="print">
            <a:lum bright="30000"/>
          </a:blip>
          <a:stretch>
            <a:fillRect/>
          </a:stretch>
        </p:blipFill>
        <p:spPr>
          <a:xfrm>
            <a:off x="1" y="-132671"/>
            <a:ext cx="12188824" cy="7123339"/>
          </a:xfrm>
          <a:prstGeom prst="rect">
            <a:avLst/>
          </a:prstGeom>
        </p:spPr>
      </p:pic>
      <p:pic>
        <p:nvPicPr>
          <p:cNvPr id="11" name="Рисунок 10" descr="IMG_937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10636" y="404664"/>
            <a:ext cx="3780000" cy="25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IMG_945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9756" y="332656"/>
            <a:ext cx="4536504" cy="30243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 descr="IMG_950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06580" y="3717032"/>
            <a:ext cx="4320000" cy="2880000"/>
          </a:xfrm>
          <a:prstGeom prst="rect">
            <a:avLst/>
          </a:prstGeom>
        </p:spPr>
      </p:pic>
      <p:pic>
        <p:nvPicPr>
          <p:cNvPr id="6" name="Рисунок 5" descr="IMG_953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34172" y="1556792"/>
            <a:ext cx="4320000" cy="28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0" name="Picture 2" descr="D:\LEGO\ПРОЕКТ СТОЛИЦІ СВІТУ\СТАМБУЛ 2 ЕТАП\IMG_20170404_111349_HDR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3717588" y="-11430000"/>
            <a:ext cx="4800000" cy="3600000"/>
          </a:xfrm>
          <a:prstGeom prst="rect">
            <a:avLst/>
          </a:prstGeom>
          <a:noFill/>
        </p:spPr>
      </p:pic>
      <p:pic>
        <p:nvPicPr>
          <p:cNvPr id="10" name="Рисунок 9" descr="IMG_20170404_111349_HDR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89756" y="3717032"/>
            <a:ext cx="3840000" cy="28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 advTm="6662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otel_wow_topkapi_palace_5_antaliya.jpg"/>
          <p:cNvPicPr>
            <a:picLocks noChangeAspect="1"/>
          </p:cNvPicPr>
          <p:nvPr/>
        </p:nvPicPr>
        <p:blipFill>
          <a:blip r:embed="rId2" cstate="print">
            <a:lum bright="30000"/>
          </a:blip>
          <a:stretch>
            <a:fillRect/>
          </a:stretch>
        </p:blipFill>
        <p:spPr>
          <a:xfrm>
            <a:off x="1" y="-488838"/>
            <a:ext cx="12188824" cy="78356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-193091" y="260648"/>
            <a:ext cx="123819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ЯСКРАВИЙ   СУЧАСНИЙ   СТАМБУЛ  </a:t>
            </a:r>
            <a:endParaRPr lang="en-US" sz="2800" b="1" dirty="0" smtClean="0">
              <a:ln w="1905"/>
              <a:solidFill>
                <a:srgbClr val="FFFF0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 descr="IMG_93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82644" y="4149080"/>
            <a:ext cx="3780000" cy="25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 descr="IMG_938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38228" y="3933056"/>
            <a:ext cx="3780000" cy="25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 descr="IMG_939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3812" y="3717032"/>
            <a:ext cx="3780000" cy="25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 descr="IMG_940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9756" y="764704"/>
            <a:ext cx="3780000" cy="25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 descr="IMG_940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34172" y="980728"/>
            <a:ext cx="3780000" cy="25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 descr="IMG_959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678588" y="1124744"/>
            <a:ext cx="3780000" cy="25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 advTm="4446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8ae62b5d34c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pic>
        <p:nvPicPr>
          <p:cNvPr id="8" name="Рисунок 7" descr="IMG_9488.JPG"/>
          <p:cNvPicPr>
            <a:picLocks noChangeAspect="1"/>
          </p:cNvPicPr>
          <p:nvPr/>
        </p:nvPicPr>
        <p:blipFill>
          <a:blip r:embed="rId4" cstate="print"/>
          <a:srcRect r="3401" b="12201"/>
          <a:stretch>
            <a:fillRect/>
          </a:stretch>
        </p:blipFill>
        <p:spPr>
          <a:xfrm>
            <a:off x="1125860" y="836712"/>
            <a:ext cx="9937104" cy="6021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1455316" y="0"/>
            <a:ext cx="936346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2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АРХІТЕКТУРНИЙ   ПРОЕКТ   ЗАВЕРШЕНО !  </a:t>
            </a:r>
          </a:p>
          <a:p>
            <a:pPr algn="ctr"/>
            <a:r>
              <a:rPr lang="uk-UA" sz="3200" b="1" dirty="0" smtClean="0">
                <a:ln w="1905"/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ЗАПРОШУЄМО  ДРУЗІВ!</a:t>
            </a:r>
          </a:p>
        </p:txBody>
      </p:sp>
    </p:spTree>
    <p:extLst>
      <p:ext uri="{BB962C8B-B14F-4D97-AF65-F5344CB8AC3E}">
        <p14:creationId xmlns="" xmlns:p14="http://schemas.microsoft.com/office/powerpoint/2010/main" val="2873117324"/>
      </p:ext>
    </p:extLst>
  </p:cSld>
  <p:clrMapOvr>
    <a:masterClrMapping/>
  </p:clrMapOvr>
  <p:transition spd="med" advTm="3650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8ae62b5d34c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pic>
        <p:nvPicPr>
          <p:cNvPr id="5" name="Рисунок 4" descr="IMG_9477.JPG"/>
          <p:cNvPicPr>
            <a:picLocks noChangeAspect="1"/>
          </p:cNvPicPr>
          <p:nvPr/>
        </p:nvPicPr>
        <p:blipFill>
          <a:blip r:embed="rId4" cstate="print"/>
          <a:srcRect l="5201" t="30050" r="4501" b="5901"/>
          <a:stretch>
            <a:fillRect/>
          </a:stretch>
        </p:blipFill>
        <p:spPr>
          <a:xfrm>
            <a:off x="1485900" y="2060848"/>
            <a:ext cx="9289032" cy="43924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477788" y="188640"/>
            <a:ext cx="11161240" cy="218521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uk-UA" sz="4000" b="1" dirty="0" smtClean="0">
                <a:ln w="1905"/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ВІТАЄМО ВАС В НАШОМУ МІСТІ МРІЙ</a:t>
            </a:r>
            <a:endParaRPr lang="uk-UA" sz="4000" b="1" cap="none" spc="0" dirty="0" smtClean="0">
              <a:ln w="1905"/>
              <a:solidFill>
                <a:srgbClr val="FFFF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9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150196" y="980728"/>
            <a:ext cx="327685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ivaldi" pitchFamily="66" charset="0"/>
              </a:rPr>
              <a:t>Istanbul</a:t>
            </a:r>
            <a:endParaRPr lang="ru-RU" sz="8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46713945"/>
      </p:ext>
    </p:extLst>
  </p:cSld>
  <p:clrMapOvr>
    <a:masterClrMapping/>
  </p:clrMapOvr>
  <p:transition spd="med" advTm="5991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istanbul-dolmabahce.jpg"/>
          <p:cNvPicPr>
            <a:picLocks noChangeAspect="1"/>
          </p:cNvPicPr>
          <p:nvPr/>
        </p:nvPicPr>
        <p:blipFill>
          <a:blip r:embed="rId3" cstate="print">
            <a:lum bright="20000"/>
          </a:blip>
          <a:stretch>
            <a:fillRect/>
          </a:stretch>
        </p:blipFill>
        <p:spPr>
          <a:xfrm>
            <a:off x="-1" y="-132669"/>
            <a:ext cx="12188825" cy="7123339"/>
          </a:xfrm>
          <a:prstGeom prst="rect">
            <a:avLst/>
          </a:prstGeom>
        </p:spPr>
      </p:pic>
      <p:pic>
        <p:nvPicPr>
          <p:cNvPr id="13" name="Рисунок 12" descr="image-0-02-05-21dc936ca953be41280a936a9e6cdf2ed5b5b9c3cc6854fa70b11134b590038a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3812" y="1700808"/>
            <a:ext cx="4800000" cy="3600000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 descr="image-0-02-05-cae558ab581cb68b53ca821867caa10cae9b05221daa2c08e80f3be143963ab6-V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58508" y="2636912"/>
            <a:ext cx="4800000" cy="3600000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" name="Прямоугольник 17"/>
          <p:cNvSpPr/>
          <p:nvPr/>
        </p:nvSpPr>
        <p:spPr>
          <a:xfrm>
            <a:off x="171996" y="5589240"/>
            <a:ext cx="614623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800" b="1" dirty="0" smtClean="0">
                <a:ln w="1905"/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ЗНАЙОМСТВО </a:t>
            </a:r>
            <a:r>
              <a:rPr lang="uk-UA" sz="2800" b="1" dirty="0" smtClean="0">
                <a:ln w="1905"/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 ПРАПОРОМ</a:t>
            </a:r>
            <a:r>
              <a:rPr lang="uk-UA" sz="2800" b="1" dirty="0" smtClean="0">
                <a:ln w="1905"/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endParaRPr lang="uk-UA" sz="2800" b="1" cap="none" spc="0" dirty="0" smtClean="0">
              <a:ln w="1905"/>
              <a:solidFill>
                <a:srgbClr val="FFFF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030516" y="1484784"/>
            <a:ext cx="4416595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800" b="1" dirty="0" smtClean="0">
                <a:ln w="1905"/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СТАМБУЛ – </a:t>
            </a:r>
          </a:p>
          <a:p>
            <a:pPr algn="ctr"/>
            <a:r>
              <a:rPr lang="uk-UA" sz="2800" b="1" dirty="0" smtClean="0">
                <a:ln w="1905"/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МІСТО КОНТРАСТІВ…</a:t>
            </a:r>
            <a:endParaRPr lang="uk-UA" sz="2800" b="1" cap="none" spc="0" dirty="0" smtClean="0">
              <a:ln w="1905"/>
              <a:solidFill>
                <a:srgbClr val="FFFF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456561043"/>
      </p:ext>
    </p:extLst>
  </p:cSld>
  <p:clrMapOvr>
    <a:masterClrMapping/>
  </p:clrMapOvr>
  <p:transition spd="med" advTm="4477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43.jpg"/>
          <p:cNvPicPr>
            <a:picLocks noChangeAspect="1"/>
          </p:cNvPicPr>
          <p:nvPr/>
        </p:nvPicPr>
        <p:blipFill>
          <a:blip r:embed="rId3" cstate="print">
            <a:lum bright="20000"/>
          </a:blip>
          <a:stretch>
            <a:fillRect/>
          </a:stretch>
        </p:blipFill>
        <p:spPr>
          <a:xfrm>
            <a:off x="0" y="-315416"/>
            <a:ext cx="12188825" cy="7799551"/>
          </a:xfrm>
          <a:prstGeom prst="rect">
            <a:avLst/>
          </a:prstGeom>
        </p:spPr>
      </p:pic>
      <p:pic>
        <p:nvPicPr>
          <p:cNvPr id="6" name="Рисунок 5" descr="image-0-02-05-c758703de707b353dbc4e2f19faaf5a34a727f4a8ac5e99c8ed14799fb24affb-V.jpg"/>
          <p:cNvPicPr>
            <a:picLocks noChangeAspect="1"/>
          </p:cNvPicPr>
          <p:nvPr/>
        </p:nvPicPr>
        <p:blipFill>
          <a:blip r:embed="rId4" cstate="print">
            <a:lum bright="10000" contrast="30000"/>
          </a:blip>
          <a:stretch>
            <a:fillRect/>
          </a:stretch>
        </p:blipFill>
        <p:spPr>
          <a:xfrm>
            <a:off x="7102524" y="2924944"/>
            <a:ext cx="4800000" cy="36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 descr="DSC0267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3772" y="404664"/>
            <a:ext cx="4800000" cy="36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5302324" y="980728"/>
            <a:ext cx="561662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800" b="1" dirty="0" smtClean="0">
                <a:ln w="1905"/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НАЙМЕНШІ </a:t>
            </a:r>
            <a:r>
              <a:rPr lang="uk-UA" sz="2800" b="1" dirty="0" smtClean="0">
                <a:ln w="1905"/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 ГОСТИНАХ У  </a:t>
            </a:r>
            <a:r>
              <a:rPr lang="uk-UA" sz="2800" b="1" dirty="0" smtClean="0">
                <a:ln w="1905"/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СТАМБУЛІ…</a:t>
            </a:r>
            <a:endParaRPr lang="uk-UA" sz="2800" b="1" cap="none" spc="0" dirty="0" smtClean="0">
              <a:ln w="1905"/>
              <a:solidFill>
                <a:srgbClr val="FFFF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69876" y="5157192"/>
            <a:ext cx="604867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800" b="1" dirty="0" smtClean="0">
                <a:ln w="1905"/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</a:t>
            </a:r>
            <a:r>
              <a:rPr lang="uk-UA" sz="2800" b="1" dirty="0" smtClean="0">
                <a:ln w="1905"/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ПАЛАЦІ  ВЕЛИКОГО </a:t>
            </a:r>
            <a:r>
              <a:rPr lang="uk-UA" sz="2800" b="1" dirty="0" smtClean="0">
                <a:ln w="1905"/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СУЛТАНА</a:t>
            </a:r>
            <a:endParaRPr lang="uk-UA" sz="2800" b="1" cap="none" spc="0" dirty="0" smtClean="0">
              <a:ln w="1905"/>
              <a:solidFill>
                <a:srgbClr val="FFFF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24289749"/>
      </p:ext>
    </p:extLst>
  </p:cSld>
  <p:clrMapOvr>
    <a:masterClrMapping/>
  </p:clrMapOvr>
  <p:transition spd="med" advTm="8611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18704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88825" cy="7593039"/>
          </a:xfrm>
          <a:prstGeom prst="rect">
            <a:avLst/>
          </a:prstGeom>
        </p:spPr>
      </p:pic>
      <p:pic>
        <p:nvPicPr>
          <p:cNvPr id="7" name="Рисунок 6" descr="image-0-02-05-350e9ccbb56ff66a0aa34ed5e30e05c7b9da0e5ec9adc96bdfe68b344a29e77f-V.jpg"/>
          <p:cNvPicPr>
            <a:picLocks noChangeAspect="1"/>
          </p:cNvPicPr>
          <p:nvPr/>
        </p:nvPicPr>
        <p:blipFill>
          <a:blip r:embed="rId4" cstate="print">
            <a:lum contrast="10000"/>
          </a:blip>
          <a:stretch>
            <a:fillRect/>
          </a:stretch>
        </p:blipFill>
        <p:spPr>
          <a:xfrm>
            <a:off x="6958508" y="2708920"/>
            <a:ext cx="4800000" cy="36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 descr="ZHYtH_XZjRc.jpg"/>
          <p:cNvPicPr>
            <a:picLocks noChangeAspect="1"/>
          </p:cNvPicPr>
          <p:nvPr/>
        </p:nvPicPr>
        <p:blipFill>
          <a:blip r:embed="rId5" cstate="print">
            <a:lum bright="10000"/>
          </a:blip>
          <a:stretch>
            <a:fillRect/>
          </a:stretch>
        </p:blipFill>
        <p:spPr>
          <a:xfrm>
            <a:off x="405780" y="476672"/>
            <a:ext cx="5400000" cy="324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5834984" y="1268760"/>
            <a:ext cx="619753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800" b="1" dirty="0" smtClean="0">
                <a:ln w="1905"/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ЗНАЙОМИМОСЯ  З БОСФОРОМ</a:t>
            </a:r>
            <a:endParaRPr lang="uk-UA" sz="2800" b="1" cap="none" spc="0" dirty="0" smtClean="0">
              <a:ln w="1905"/>
              <a:solidFill>
                <a:srgbClr val="FFFF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657040" y="4941168"/>
            <a:ext cx="4982454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800" b="1" dirty="0" smtClean="0">
                <a:ln w="1905"/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СХІДНІ СОЛОДОЩІ…</a:t>
            </a:r>
          </a:p>
          <a:p>
            <a:pPr algn="ctr"/>
            <a:r>
              <a:rPr lang="uk-UA" sz="2800" b="1" cap="none" spc="0" dirty="0" smtClean="0">
                <a:ln w="1905"/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 </a:t>
            </a:r>
            <a:r>
              <a:rPr lang="uk-UA" sz="2800" b="1" cap="none" spc="0" dirty="0" smtClean="0">
                <a:ln w="1905"/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Є </a:t>
            </a:r>
            <a:r>
              <a:rPr lang="uk-UA" sz="2800" b="1" cap="none" spc="0" dirty="0" smtClean="0">
                <a:ln w="1905"/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ЩОСЬ СМАЧНІШЕ?</a:t>
            </a:r>
          </a:p>
        </p:txBody>
      </p:sp>
    </p:spTree>
    <p:extLst>
      <p:ext uri="{BB962C8B-B14F-4D97-AF65-F5344CB8AC3E}">
        <p14:creationId xmlns="" xmlns:p14="http://schemas.microsoft.com/office/powerpoint/2010/main" val="3689592236"/>
      </p:ext>
    </p:extLst>
  </p:cSld>
  <p:clrMapOvr>
    <a:masterClrMapping/>
  </p:clrMapOvr>
  <p:transition spd="med" advTm="4945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index.jpg"/>
          <p:cNvPicPr>
            <a:picLocks noChangeAspect="1"/>
          </p:cNvPicPr>
          <p:nvPr/>
        </p:nvPicPr>
        <p:blipFill>
          <a:blip r:embed="rId3" cstate="print">
            <a:lum bright="20000"/>
          </a:blip>
          <a:stretch>
            <a:fillRect/>
          </a:stretch>
        </p:blipFill>
        <p:spPr>
          <a:xfrm>
            <a:off x="0" y="0"/>
            <a:ext cx="12457384" cy="8738762"/>
          </a:xfrm>
          <a:prstGeom prst="rect">
            <a:avLst/>
          </a:prstGeom>
        </p:spPr>
      </p:pic>
      <p:pic>
        <p:nvPicPr>
          <p:cNvPr id="10" name="Рисунок 9" descr="image-0-02-05-af3fd011e9062a56d47d5e5923743fed7493720a62e751e280a83249485176b9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5780" y="260648"/>
            <a:ext cx="2700000" cy="3600000"/>
          </a:xfrm>
          <a:prstGeom prst="rect">
            <a:avLst/>
          </a:prstGeom>
        </p:spPr>
      </p:pic>
      <p:pic>
        <p:nvPicPr>
          <p:cNvPr id="11" name="Рисунок 10" descr="image-0-02-04-1b1c478fa1320fe678cfdae78ea5e5d36533b95c9962d8e36f3a5cf5d3991576-V.jpg"/>
          <p:cNvPicPr>
            <a:picLocks noChangeAspect="1"/>
          </p:cNvPicPr>
          <p:nvPr/>
        </p:nvPicPr>
        <p:blipFill>
          <a:blip r:embed="rId5" cstate="print">
            <a:lum bright="-10000"/>
          </a:blip>
          <a:stretch>
            <a:fillRect/>
          </a:stretch>
        </p:blipFill>
        <p:spPr>
          <a:xfrm>
            <a:off x="3214092" y="836712"/>
            <a:ext cx="2700000" cy="3600000"/>
          </a:xfrm>
          <a:prstGeom prst="rect">
            <a:avLst/>
          </a:prstGeom>
        </p:spPr>
      </p:pic>
      <p:pic>
        <p:nvPicPr>
          <p:cNvPr id="12" name="Рисунок 11" descr="image-0-02-05-ce67083d4f6a6cdcfc37da9fd7572a3e138f0715135b5652babe499e05113fee-V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94412" y="1412776"/>
            <a:ext cx="2669062" cy="3600000"/>
          </a:xfrm>
          <a:prstGeom prst="rect">
            <a:avLst/>
          </a:prstGeom>
        </p:spPr>
      </p:pic>
      <p:pic>
        <p:nvPicPr>
          <p:cNvPr id="13" name="Рисунок 12" descr="IMG_951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902724" y="2060848"/>
            <a:ext cx="2400000" cy="36000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551858" y="5877272"/>
            <a:ext cx="1047754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200" b="1" dirty="0" smtClean="0">
                <a:ln w="1905"/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ПЕРШІ  СПРОБИ  МАЛЕНЬКИХ  АРХІТЕКТОРІВ…</a:t>
            </a:r>
            <a:endParaRPr lang="uk-UA" sz="3200" b="1" cap="none" spc="0" dirty="0" smtClean="0">
              <a:ln w="1905"/>
              <a:solidFill>
                <a:srgbClr val="FFFF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4171940"/>
      </p:ext>
    </p:extLst>
  </p:cSld>
  <p:clrMapOvr>
    <a:masterClrMapping/>
  </p:clrMapOvr>
  <p:transition spd="med" advTm="5913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Вид_на_Босфор,_Стамбул.jpg"/>
          <p:cNvPicPr>
            <a:picLocks noChangeAspect="1"/>
          </p:cNvPicPr>
          <p:nvPr/>
        </p:nvPicPr>
        <p:blipFill>
          <a:blip r:embed="rId3" cstate="print"/>
          <a:srcRect l="11009" r="13963"/>
          <a:stretch>
            <a:fillRect/>
          </a:stretch>
        </p:blipFill>
        <p:spPr>
          <a:xfrm>
            <a:off x="0" y="0"/>
            <a:ext cx="13278480" cy="68580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79850" y="476672"/>
            <a:ext cx="1047754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200" b="1" dirty="0" smtClean="0">
                <a:ln w="1905"/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ПЕРШІ  СПРОБИ  МАЛЕНЬКИХ  АРХІТЕКТОРІВ…</a:t>
            </a:r>
            <a:endParaRPr lang="uk-UA" sz="3200" b="1" cap="none" spc="0" dirty="0" smtClean="0">
              <a:ln w="1905"/>
              <a:solidFill>
                <a:srgbClr val="FFFF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 descr="IMG_95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406780" y="1268760"/>
            <a:ext cx="2400000" cy="36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 descr="IMG_9512.JPG"/>
          <p:cNvPicPr>
            <a:picLocks noChangeAspect="1"/>
          </p:cNvPicPr>
          <p:nvPr/>
        </p:nvPicPr>
        <p:blipFill>
          <a:blip r:embed="rId5" cstate="print"/>
          <a:srcRect l="48600" r="4501"/>
          <a:stretch>
            <a:fillRect/>
          </a:stretch>
        </p:blipFill>
        <p:spPr>
          <a:xfrm>
            <a:off x="3502124" y="2420888"/>
            <a:ext cx="2532565" cy="36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 descr="image-0-02-04-31fde43e0d40939379e4b8c80a1d8fd2af59e04238d5cd62aac81976fd37aca7-V.jpg"/>
          <p:cNvPicPr>
            <a:picLocks noChangeAspect="1"/>
          </p:cNvPicPr>
          <p:nvPr/>
        </p:nvPicPr>
        <p:blipFill>
          <a:blip r:embed="rId6" cstate="print">
            <a:lum bright="10000" contrast="20000"/>
          </a:blip>
          <a:stretch>
            <a:fillRect/>
          </a:stretch>
        </p:blipFill>
        <p:spPr>
          <a:xfrm>
            <a:off x="6382444" y="1916832"/>
            <a:ext cx="2700000" cy="36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Рисунок 14" descr="IMG_20170404_103002_HDR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1764" y="2996952"/>
            <a:ext cx="2700000" cy="36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14171940"/>
      </p:ext>
    </p:extLst>
  </p:cSld>
  <p:clrMapOvr>
    <a:masterClrMapping/>
  </p:clrMapOvr>
  <p:transition spd="med" advTm="7129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222563" y="2924944"/>
            <a:ext cx="720261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200" b="1" dirty="0" smtClean="0">
                <a:ln w="1905"/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ПЕРШІ  </a:t>
            </a:r>
            <a:r>
              <a:rPr lang="uk-UA" sz="3200" b="1" dirty="0" smtClean="0">
                <a:ln w="1905"/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АРХІТЕКТУРНІ   ВДАЧІ</a:t>
            </a:r>
            <a:r>
              <a:rPr lang="uk-UA" sz="3200" b="1" dirty="0" smtClean="0">
                <a:ln w="1905"/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endParaRPr lang="uk-UA" sz="3200" b="1" cap="none" spc="0" dirty="0" smtClean="0">
              <a:ln w="1905"/>
              <a:solidFill>
                <a:srgbClr val="FFFF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 descr="image-0-02-05-895f2d271cf042ba4c8d7ade88c92c3cf2e3411aa0499ed047efe7af78e4afac-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3772" y="332656"/>
            <a:ext cx="3360000" cy="25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 descr="IMG_20170404_103112_HD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26660" y="332656"/>
            <a:ext cx="3358688" cy="25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 descr="image-0-02-05-1287d9423e862bf9074e2e31585f15026ac06264fb3808e63107b126831872bf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22204" y="188640"/>
            <a:ext cx="3600000" cy="27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 descr="DSC027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1764" y="3573016"/>
            <a:ext cx="3840000" cy="28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 descr="image-0-02-04-3a1cdbebcf3cac658742e11648aceb7b87c22c8b2573c3a959661e028c06d62f-V.jpg"/>
          <p:cNvPicPr>
            <a:picLocks noChangeAspect="1"/>
          </p:cNvPicPr>
          <p:nvPr/>
        </p:nvPicPr>
        <p:blipFill>
          <a:blip r:embed="rId6" cstate="print">
            <a:lum contrast="10000"/>
          </a:blip>
          <a:srcRect t="2500" r="21325"/>
          <a:stretch>
            <a:fillRect/>
          </a:stretch>
        </p:blipFill>
        <p:spPr>
          <a:xfrm>
            <a:off x="7678588" y="3573016"/>
            <a:ext cx="4032448" cy="28079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Рисунок 15" descr="IMG_935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718148" y="3789040"/>
            <a:ext cx="4320000" cy="28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 advTm="8533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f02886637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_10793120_TF02886637_TF02886637.potx" id="{73ACD70C-3AB4-47AB-8335-319F4983FF55}" vid="{199FA249-678D-48C7-B7BC-DFDA8EECE67F}"/>
    </a:ext>
  </a:extLst>
</a:theme>
</file>

<file path=ppt/theme/theme2.xml><?xml version="1.0" encoding="utf-8"?>
<a:theme xmlns:a="http://schemas.openxmlformats.org/drawingml/2006/main" name="Тема Office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tf02886637</Template>
  <TotalTime>718</TotalTime>
  <Words>406</Words>
  <Application>Microsoft Office PowerPoint</Application>
  <PresentationFormat>Произвольный</PresentationFormat>
  <Paragraphs>76</Paragraphs>
  <Slides>35</Slides>
  <Notes>9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tf02886637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RePack by Diakov</dc:creator>
  <cp:lastModifiedBy>RePack by Diakov</cp:lastModifiedBy>
  <cp:revision>92</cp:revision>
  <dcterms:created xsi:type="dcterms:W3CDTF">2017-04-14T07:01:56Z</dcterms:created>
  <dcterms:modified xsi:type="dcterms:W3CDTF">2017-04-14T21:56:55Z</dcterms:modified>
</cp:coreProperties>
</file>